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64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34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1 3680 0 0,'0'0'5857'0'0,"-8"0"-4905"0"0,-2 2-308 0 0,0 0 0 0 0,1 1 0 0 0,-16 6 0 0 0,-4 2 841 0 0,25-9-1053 0 0,0 0 0 0 0,0 0 1 0 0,0 1-1 0 0,0-1 0 0 0,1 1 0 0 0,-1 0 0 0 0,1 0 0 0 0,-1 0 0 0 0,1 1 0 0 0,0-1 0 0 0,-3 6 0 0 0,5-8 26 0 0,-4 15 1940 0 0,5-15-2346 0 0,0 0 0 0 0,0-1 0 0 0,1 1-1 0 0,-1-1 1 0 0,0 1 0 0 0,0 0 0 0 0,1-1 0 0 0,-1 1-1 0 0,1-1 1 0 0,-1 1 0 0 0,0-1 0 0 0,1 1-1 0 0,-1-1 1 0 0,1 1 0 0 0,-1-1 0 0 0,1 1-1 0 0,0-1 1 0 0,-1 0 0 0 0,1 1 0 0 0,-1-1 0 0 0,1 0-1 0 0,0 0 1 0 0,-1 1 0 0 0,1-1 0 0 0,0 0-1 0 0,-1 0 1 0 0,1 0 0 0 0,0 0 0 0 0,-1 0 0 0 0,1 0-1 0 0,0 0 1 0 0,-1 0 0 0 0,1 0 0 0 0,0 0-1 0 0,0 0 1 0 0,32-4 478 0 0,-27 2-396 0 0,126-16 896 0 0,64-6-162 0 0,-191 23-854 0 0,53-4 143 0 0,87 3 0 0 0,58 16 144 0 0,-127-8-196 0 0,87 7 378 0 0,-33-8 209 0 0,201 19 701 0 0,-300-20-1245 0 0,0-2-1 0 0,45-3 1 0 0,-22 0 110 0 0,8 0 261 0 0,-17 0-395 0 0,1 1 0 0 0,89 14 0 0 0,-14 9 232 0 0,-72-12-200 0 0,-43-11-138 0 0,-1 0 1 0 0,1 0-1 0 0,0 0 0 0 0,-1-1 0 0 0,1 0 1 0 0,6-2-1 0 0,-1-5-260 0 0,-1 2-217 0 0,-9 0-1393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2.8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344 94 2760 0 0,'-6'-7'1923'0'0,"0"0"1"0"0,-1 0-1 0 0,0 1 0 0 0,0-1 0 0 0,0 1 1 0 0,-1 1-1 0 0,-12-8 0 0 0,-15-3-1426 0 0,33 15-290 0 0,-1 0-1 0 0,0 1 0 0 0,0-1 0 0 0,0 1 0 0 0,0-1 0 0 0,0 1 0 0 0,0 0 1 0 0,0 0-1 0 0,0 0 0 0 0,0 1 0 0 0,-5 0 0 0 0,3 0 54 0 0,-56 5 2522 0 0,43-4-2190 0 0,10-2-261 0 0,0 1 1 0 0,1 0-1 0 0,-1 0 0 0 0,1 1 0 0 0,0 0 0 0 0,-1 0 1 0 0,1 1-1 0 0,0 0 0 0 0,-12 7 0 0 0,-9 7 773 0 0,28-17-1091 0 0,0 0 0 0 0,0 0 1 0 0,0 0-1 0 0,0 0 0 0 0,-1 0 0 0 0,1 0 0 0 0,0 1 0 0 0,0-1 0 0 0,0 0 1 0 0,0 0-1 0 0,0 0 0 0 0,0 0 0 0 0,-1 0 0 0 0,1 0 0 0 0,0 0 0 0 0,0 1 1 0 0,0-1-1 0 0,0 0 0 0 0,0 0 0 0 0,0 0 0 0 0,0 0 0 0 0,0 0 0 0 0,0 0 1 0 0,0 1-1 0 0,-1-1 0 0 0,1 0 0 0 0,0 0 0 0 0,0 0 0 0 0,0 0 0 0 0,0 1 1 0 0,0-1-1 0 0,0 0 0 0 0,0 0 0 0 0,0 0 0 0 0,0 0 0 0 0,0 1 0 0 0,1-1 1 0 0,-1 0-1 0 0,0 0 0 0 0,0 0 0 0 0,0 0 0 0 0,0 0 0 0 0,0 1 0 0 0,0-1 1 0 0,0 0-1 0 0,0 0 0 0 0,0 0 0 0 0,0 0 0 0 0,0 0 0 0 0,1 0 0 0 0,-1 1 1 0 0,0-1-1 0 0,0 0 0 0 0,0 0 0 0 0,0 0 0 0 0,0 0 0 0 0,1 0 0 0 0,-1 0 1 0 0,0 0-1 0 0,0 0 0 0 0,0 0 0 0 0,0 0 0 0 0,1 0 0 0 0,9 6 194 0 0,-4-6-187 0 0,-1 0-1 0 0,1 0 1 0 0,0 0 0 0 0,-1-1-1 0 0,1 0 1 0 0,-1 0 0 0 0,1 0 0 0 0,9-5-1 0 0,1 0-26 0 0,23-13 0 0 0,-26 12-1016 0 0,-1-1 0 0 0,0 0 1 0 0,18-15-1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2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19351 0 0,'0'0'424'0'0,"-2"6"88"0"0,-1 1 24 0 0,-1 3 8 0 0,-1 0-440 0 0,2 5-104 0 0,-2 0 0 0 0,-1 5 0 0 0,-3 0 288 0 0,1 0 32 0 0,0 5 0 0 0,-1 0 8 0 0,1 0-184 0 0,2-5-40 0 0,1-2-8 0 0,2-1 0 0 0,-1-2-1192 0 0,8-5-248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6 2760 0 0,'-3'-6'15547'0'0,"2"11"-15272"0"0,0-1 0 0 0,1 0-1 0 0,-1 1 1 0 0,1-1 0 0 0,0 5-1 0 0,-8 133 2138 0 0,14-112-1580 0 0,11-36-454 0 0,-14 4-299 0 0,1-1 1 0 0,-1 0 0 0 0,1 0 0 0 0,-1 0-1 0 0,0 0 1 0 0,-1-1 0 0 0,1 1 0 0 0,0-1 0 0 0,2-5-1 0 0,18-38 447 0 0,-20 40-435 0 0,7-15 157 0 0,-5 10 59 0 0,0-1-1 0 0,11-15 1 0 0,-13 24-177 0 0,0-1 108 0 0,-3 8-98 0 0,0 10-144 0 0,4 29 64 0 0,-2-14-49 0 0,7 35-1 0 0,-8-55 26 0 0,1-1 0 0 0,0 1 0 0 0,1-1-1 0 0,0 1 1 0 0,0-1 0 0 0,1 0 0 0 0,0 0-1 0 0,0 0 1 0 0,6 6 0 0 0,-9-11 0 0 0,1 1 1 0 0,0-2 0 0 0,0 1-1 0 0,1 0 1 0 0,-1 0 0 0 0,0-1-1 0 0,0 1 1 0 0,1-1-1 0 0,-1 1 1 0 0,1-1 0 0 0,-1 0-1 0 0,1 0 1 0 0,0 0 0 0 0,-1-1-1 0 0,1 1 1 0 0,0-1-1 0 0,-1 1 1 0 0,1-1 0 0 0,0 0-1 0 0,0 0 1 0 0,-1 0 0 0 0,1 0-1 0 0,0-1 1 0 0,0 1-1 0 0,-1-1 1 0 0,1 1 0 0 0,0-1-1 0 0,-1 0 1 0 0,1 0 0 0 0,-1-1-1 0 0,3 0 1 0 0,6-4 42 0 0,-1 0 1 0 0,-1-1-1 0 0,1 0 1 0 0,-1 0 0 0 0,15-17-1 0 0,28-37 108 0 0,-35 39-2997 0 0,1 0-4819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0 260 16783 0 0,'4'1'142'0'0,"0"0"-1"0"0,0 0 0 0 0,0 0 0 0 0,0 0 0 0 0,0-1 1 0 0,0 0-1 0 0,0 1 0 0 0,1-1 0 0 0,-1-1 0 0 0,0 1 1 0 0,0-1-1 0 0,0 1 0 0 0,7-4 0 0 0,5-1 344 0 0,29-14 0 0 0,-42 17-309 0 0,12-5 322 0 0,0-2 0 0 0,-1 0 0 0 0,0-1 0 0 0,0 0 1 0 0,22-23-1 0 0,-27 24-242 0 0,0-1-1 0 0,-1 0 1 0 0,-1 0 0 0 0,0 0 0 0 0,0-1 0 0 0,-1 0 0 0 0,-1 0 0 0 0,8-21 0 0 0,-12 31-232 0 0,0-1 0 0 0,-1 0 0 0 0,0 0 0 0 0,1 0 0 0 0,-1 0 0 0 0,0 0-1 0 0,1 0 1 0 0,-1 1 0 0 0,-1-1 0 0 0,1 0 0 0 0,0 0 0 0 0,0 0 0 0 0,-1 0 0 0 0,1 0 0 0 0,-1 0 0 0 0,0-2 0 0 0,0 3-7 0 0,1 1 1 0 0,0-1-1 0 0,-1 1 0 0 0,1-1 1 0 0,-1 1-1 0 0,1-1 0 0 0,-1 1 1 0 0,1 0-1 0 0,-1-1 0 0 0,1 1 1 0 0,-1 0-1 0 0,1-1 0 0 0,-1 1 1 0 0,0 0-1 0 0,1-1 1 0 0,-1 1-1 0 0,0 0 0 0 0,1 0 1 0 0,-2 0-1 0 0,1 0 12 0 0,-1 0 1 0 0,0 0-1 0 0,1 0 1 0 0,-1 0-1 0 0,0 1 0 0 0,1-1 1 0 0,-1 0-1 0 0,0 1 0 0 0,1-1 1 0 0,-3 2-1 0 0,-4 2 43 0 0,0 1 1 0 0,0 0-1 0 0,0 0 0 0 0,1 1 0 0 0,0 0 1 0 0,0 0-1 0 0,0 1 0 0 0,1 0 0 0 0,-10 13 0 0 0,1 2 32 0 0,1 0-1 0 0,-13 30 0 0 0,20-38-43 0 0,1 1 1 0 0,0 0-1 0 0,-4 18 0 0 0,9-29-47 0 0,0 1 0 0 0,0 0 0 0 0,0 0 0 0 0,1 0 0 0 0,-1 0 0 0 0,1-1 0 0 0,0 1 0 0 0,1 0 0 0 0,-1 0 0 0 0,1 0 0 0 0,0 0 0 0 0,0-1 0 0 0,1 1 0 0 0,2 5 0 0 0,-2-7-65 0 0,0 0-1 0 0,-1-1 1 0 0,2 1-1 0 0,-1-1 1 0 0,0 0-1 0 0,0 0 1 0 0,1 0 0 0 0,-1 0-1 0 0,1 0 1 0 0,0-1-1 0 0,-1 1 1 0 0,1-1-1 0 0,0 1 1 0 0,0-1-1 0 0,0 0 1 0 0,0 0-1 0 0,0 0 1 0 0,0-1 0 0 0,0 1-1 0 0,1-1 1 0 0,4 0-1 0 0,4 0-346 0 0,-1 0-1 0 0,1-1 0 0 0,-1 0 1 0 0,18-5-1 0 0,-4-1-1304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47 239 7368 0 0,'3'-11'656'0'0,"6"2"-528"0"0,-1-7-128 0 0,4 2 0 0 0</inkml:trace>
  <inkml:trace contextRef="#ctx0" brushRef="#br0" timeOffset="1">227 0 4608 0 0,'0'0'353'0'0,"-1"1"-231"0"0,-19 14 838 0 0,-23 33 8389 0 0,34-39-8264 0 0,-7 11 430 0 0,1 1 0 0 0,1 1 0 0 0,-20 38 0 0 0,-24 74 1387 0 0,54-124-2676 0 0,1 0 0 0 0,0 0 0 0 0,-1 10 0 0 0,3-17-186 0 0,0 0 1 0 0,1 0 0 0 0,0 0-1 0 0,0 0 1 0 0,0 1-1 0 0,0-1 1 0 0,0 0 0 0 0,1 0-1 0 0,-1 0 1 0 0,1 0-1 0 0,0 0 1 0 0,0 0 0 0 0,3 6-1 0 0,-3-8-40 0 0,0 0-1 0 0,0 0 0 0 0,0 0 0 0 0,0 0 1 0 0,0 0-1 0 0,0 0 0 0 0,0 0 1 0 0,1-1-1 0 0,-1 1 0 0 0,0 0 1 0 0,1-1-1 0 0,-1 1 0 0 0,1-1 1 0 0,-1 1-1 0 0,0-1 0 0 0,1 1 1 0 0,-1-1-1 0 0,1 0 0 0 0,-1 0 1 0 0,1 0-1 0 0,-1 0 0 0 0,1 0 1 0 0,-1 0-1 0 0,1 0 0 0 0,-1-1 0 0 0,1 1 1 0 0,-1-1-1 0 0,2 0 0 0 0,6-1-250 0 0,0-2 0 0 0,0 1 0 0 0,10-7 0 0 0,-10 6-327 0 0,16-11-997 0 0,3 0-80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13824 0 0,'-6'2'537'0'0,"0"0"1"0"0,0 0-1 0 0,0 1 1 0 0,0 0 0 0 0,0 1-1 0 0,1-1 1 0 0,0 1-1 0 0,-1 0 1 0 0,1 0 0 0 0,1 1-1 0 0,-1-1 1 0 0,-6 10-1 0 0,2-2-54 0 0,0 0-1 0 0,1 1 0 0 0,1 0 0 0 0,-9 21 0 0 0,13-27-428 0 0,1 0-1 0 0,0 0 0 0 0,0 1 1 0 0,0-1-1 0 0,1 1 0 0 0,0 11 1 0 0,1-14-23 0 0,0 0 0 0 0,0-1 1 0 0,1 1-1 0 0,-1 0 0 0 0,1 0 1 0 0,0-1-1 0 0,1 1 0 0 0,-1-1 1 0 0,1 1-1 0 0,0-1 0 0 0,4 7 1 0 0,-6-10-21 0 0,1 0-1 0 0,0 0 1 0 0,0 0 0 0 0,0 0 0 0 0,0 0 0 0 0,0 0 0 0 0,0 0 0 0 0,0 0 0 0 0,0-1 0 0 0,1 1 0 0 0,-1 0 0 0 0,0-1 0 0 0,0 1 0 0 0,1-1-1 0 0,-1 1 1 0 0,0-1 0 0 0,1 1 0 0 0,-1-1 0 0 0,0 0 0 0 0,1 0 0 0 0,-1 0 0 0 0,0 0 0 0 0,1 0 0 0 0,-1 0 0 0 0,1 0 0 0 0,-1 0 0 0 0,0-1-1 0 0,1 1 1 0 0,-1 0 0 0 0,3-2 0 0 0,1 0 24 0 0,0 0 0 0 0,0-1 0 0 0,-1 1 0 0 0,1-1 0 0 0,0 0-1 0 0,5-6 1 0 0,-6 5 13 0 0,1-1 0 0 0,-1-1 0 0 0,0 1 0 0 0,0 0 0 0 0,0-1 0 0 0,-1 0 0 0 0,5-10-1 0 0,15-45 476 0 0,-23 60-513 0 0,19-73 2157 0 0,-19 78-2046 0 0,-1 0 1 0 0,1 1-1 0 0,0-1 1 0 0,0 1-1 0 0,0-1 0 0 0,1 1 1 0 0,0-1-1 0 0,0 0 1 0 0,0 1-1 0 0,0-1 1 0 0,1 0-1 0 0,-1 0 0 0 0,4 5 1 0 0,14 26-2433 0 0,3-6-5677 0 0,-10-16-219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20359 0 0,'0'0'987'0'0,"4"-10"238"0"0,23-56 580 0 0,17-49 2335 0 0,-35 96-3642 0 0,-9 19-497 0 0,0 0 1 0 0,0 0 0 0 0,0 1-1 0 0,0-1 1 0 0,0 0-1 0 0,0 0 1 0 0,0 0 0 0 0,0 0-1 0 0,0 0 1 0 0,0 1-1 0 0,0-1 1 0 0,0 0 0 0 0,0 0-1 0 0,0 0 1 0 0,1 0-1 0 0,-1 0 1 0 0,0 0 0 0 0,0 0-1 0 0,0 1 1 0 0,0-1-1 0 0,0 0 1 0 0,0 0 0 0 0,0 0-1 0 0,1 0 1 0 0,-1 0-1 0 0,0 0 1 0 0,0 0 0 0 0,0 0-1 0 0,0 0 1 0 0,0 0-1 0 0,0 0 1 0 0,1 0 0 0 0,-1 0-1 0 0,0 0 1 0 0,0 0-1 0 0,0 0 1 0 0,0 0 0 0 0,0 0-1 0 0,1 0 1 0 0,-1 0-1 0 0,0 0 1 0 0,0 0 0 0 0,0 0-1 0 0,0 0 1 0 0,0 0-1 0 0,1 0 1 0 0,-1 0 0 0 0,0 0-1 0 0,0 0 1 0 0,0 0-1 0 0,0 0 1 0 0,0 0 0 0 0,0-1-1 0 0,0 1 1 0 0,1 0-1 0 0,-1 0 1 0 0,0 0 0 0 0,0 0-1 0 0,0 0 1 0 0,0 0-1 0 0,0 0 1 0 0,0-1 0 0 0,0 1-1 0 0,0 0 1 0 0,0 0-1 0 0,2 10-9 0 0,10 109 8 0 0,-11-115 17 0 0,0 0 0 0 0,-1-1-1 0 0,1 1 1 0 0,1 0 0 0 0,-1-1-1 0 0,0 1 1 0 0,1-1 0 0 0,0 0 0 0 0,2 4-1 0 0,-3-6-2 0 0,-1 0-1 0 0,1 0 0 0 0,-1 0 0 0 0,1-1 0 0 0,0 1 1 0 0,0 0-1 0 0,-1 0 0 0 0,1-1 0 0 0,0 1 1 0 0,0-1-1 0 0,0 1 0 0 0,0-1 0 0 0,0 1 0 0 0,-1-1 1 0 0,1 1-1 0 0,0-1 0 0 0,0 0 0 0 0,0 1 1 0 0,0-1-1 0 0,0 0 0 0 0,0 0 0 0 0,0 0 0 0 0,0 0 1 0 0,0 0-1 0 0,0 0 0 0 0,0 0 0 0 0,1 0 0 0 0,-1 0 1 0 0,0-1-1 0 0,-1 1 0 0 0,1 0 0 0 0,0-1 1 0 0,0 1-1 0 0,0 0 0 0 0,0-1 0 0 0,0 1 0 0 0,0-1 1 0 0,0 0-1 0 0,0 0 0 0 0,7-5-11 0 0,-1-1 0 0 0,0 0 0 0 0,-1 0 0 0 0,0-1 0 0 0,0 0 1 0 0,0 0-1 0 0,-1 0 0 0 0,5-11 0 0 0,2-6-486 0 0,14-44 0 0 0,-26 68 421 0 0,2-5-760 0 0,0-1-1 0 0,0 1 0 0 0,0-1 0 0 0,-1 0 0 0 0,0-8 1 0 0,-1 4-1063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9 6448 0 0,'0'0'498'0'0,"-14"-6"1762"0"0,10 6-1023 0 0,0-1 0 0 0,-1 0-1 0 0,1 1 1 0 0,0 0-1 0 0,-1-1 1 0 0,-6 2 0 0 0,4 0-461 0 0,-1 1 0 0 0,1-1 1 0 0,-9 4-1 0 0,4 0-303 0 0,1 0 0 0 0,1 0 0 0 0,-1 1 0 0 0,-14 10 0 0 0,16-9-231 0 0,0 1 0 0 0,1 0 0 0 0,0 0 1 0 0,0 1-1 0 0,1 0 0 0 0,0 0 1 0 0,1 0-1 0 0,0 1 0 0 0,0 0 0 0 0,1 0 1 0 0,1 1-1 0 0,-1 0 0 0 0,-2 12 1 0 0,5-15-154 0 0,1-1 0 0 0,-1 1 1 0 0,2 0-1 0 0,-1 0 0 0 0,1-1 1 0 0,0 1-1 0 0,0 0 0 0 0,1 0 1 0 0,0 0-1 0 0,1-1 0 0 0,0 1 0 0 0,0-1 1 0 0,5 13-1 0 0,-6-17-68 0 0,1 0 0 0 0,-1 0 1 0 0,1-1-1 0 0,0 1 0 0 0,0-1 0 0 0,0 1 0 0 0,0-1 0 0 0,0 0 1 0 0,1 0-1 0 0,-1 1 0 0 0,0-2 0 0 0,1 1 0 0 0,0 0 0 0 0,-1 0 0 0 0,1-1 1 0 0,0 0-1 0 0,0 1 0 0 0,0-1 0 0 0,0 0 0 0 0,0 0 0 0 0,0-1 1 0 0,0 1-1 0 0,0-1 0 0 0,0 1 0 0 0,6-1 0 0 0,-3-1 2 0 0,0 0 0 0 0,0 0 0 0 0,0 0 0 0 0,0 0 0 0 0,0-1 0 0 0,0 0 0 0 0,0-1 0 0 0,0 1-1 0 0,-1-1 1 0 0,0 0 0 0 0,1 0 0 0 0,6-6 0 0 0,0-2 9 0 0,-1 0 0 0 0,1-1-1 0 0,-2 0 1 0 0,0-1 0 0 0,0 0-1 0 0,-1-1 1 0 0,-1 0 0 0 0,0 0-1 0 0,-1-1 1 0 0,-1 0 0 0 0,0 0-1 0 0,5-21 1 0 0,-9 25-268 0 0,1 0 0 0 0,0-18 0 0 0,-3 25-676 0 0,1-1 1 0 0,-2 0-1 0 0,1 0 0 0 0,-2-9 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1 226 15608 0 0,'0'0'1826'0'0,"6"-5"-241"0"0,2-6-56 0 0,0 1-1 0 0,-1-1 1 0 0,10-19-1 0 0,-5 7-174 0 0,-9 18-1228 0 0,0 0-1 0 0,-1 1 0 0 0,1-1 1 0 0,-1-1-1 0 0,-1 1 0 0 0,1 0 0 0 0,-1 0 1 0 0,1-1-1 0 0,-1 1 0 0 0,-1-1 1 0 0,1-9-1 0 0,-2 15-116 0 0,1 0 0 0 0,-1 0 0 0 0,1 0 0 0 0,-1 0 0 0 0,1 1 1 0 0,0-1-1 0 0,-1 0 0 0 0,1 0 0 0 0,-1 0 0 0 0,1 0 0 0 0,0 1 0 0 0,-1-1 0 0 0,1 0 0 0 0,-1 1 0 0 0,1-1 0 0 0,0 0 0 0 0,-1 1 0 0 0,1-1 0 0 0,-1 1 0 0 0,-1 5-54 0 0,0 1-1 0 0,1 0 0 0 0,-1 0 1 0 0,1 0-1 0 0,0 0 0 0 0,1 0 0 0 0,0-1 1 0 0,0 1-1 0 0,2 12 0 0 0,-1 10 218 0 0,-1-25-178 0 0,0 1 0 0 0,1-1 0 0 0,-1 0 0 0 0,1 0 0 0 0,0 1 0 0 0,0-1 0 0 0,0 0 0 0 0,1 0 0 0 0,-1 0 0 0 0,1 0 0 0 0,0 0 0 0 0,0-1 0 0 0,0 1 0 0 0,1-1 0 0 0,0 1 0 0 0,5 5-1 0 0,-7-9 28 0 0,0 1-1 0 0,0-1 1 0 0,0 0-1 0 0,0 0 0 0 0,0 1 1 0 0,0-1-1 0 0,0 0 1 0 0,0 0-1 0 0,0 0 0 0 0,0 0 1 0 0,0 0-1 0 0,0 0 1 0 0,0-1-1 0 0,0 1 0 0 0,0 0 1 0 0,0 0-1 0 0,0-1 1 0 0,0 1-1 0 0,-1-1 0 0 0,1 1 1 0 0,0 0-1 0 0,0-1 1 0 0,1-1-1 0 0,22-14 105 0 0,-17 9-109 0 0,0 0 0 0 0,0-1 1 0 0,-1 0-1 0 0,1 0 0 0 0,-2 0 0 0 0,7-13 0 0 0,24-59-1234 0 0,-9 17-2525 0 0,-18 43 1943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8752 0 0,'0'0'793'0'0,"3"15"-202"0"0,-2-9 1444 0 0,1 0 0 0 0,-1-1 0 0 0,0 1 0 0 0,1 7 0 0 0,-3 46 782 0 0,0-26-2439 0 0,0 42 571 0 0,3 85-431 0 0,-2-151-609 0 0,2-1 0 0 0,-1 1 0 0 0,5 11 0 0 0,0 0-3482 0 0,-3-12-98 0 0,1 3-3798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13360 0 0,'0'0'612'0'0,"-3"8"200"0"0,3-5-788 0 0,-1 0 1 0 0,1-1 0 0 0,0 1-1 0 0,0 0 1 0 0,1 0 0 0 0,0 5 0 0 0,0-3 793 0 0,1 0 1 0 0,-1 0-1 0 0,1 0 1 0 0,1 0 0 0 0,4 9-1 0 0,-4-9-81 0 0,0-1 0 0 0,1 1 0 0 0,-1-1 0 0 0,1 0 0 0 0,7 7 0 0 0,-8-10-837 0 0,-1 1 0 0 0,1 0 1 0 0,-1-1-1 0 0,1 1 0 0 0,0-1 0 0 0,3 2 0 0 0,0-2 8 0 0,-1 0-1 0 0,1 0 1 0 0,-1-1-1 0 0,1 0 1 0 0,-1 0-1 0 0,1 0 0 0 0,0 0 1 0 0,-1-1-1 0 0,1 0 1 0 0,-1 0-1 0 0,1-1 1 0 0,-1 1-1 0 0,0-1 1 0 0,0 0-1 0 0,0-1 1 0 0,6-2-1 0 0,4-4-970 0 0,0-1 1 0 0,-1 0-1 0 0,23-20 0 0 0,-14 8-767 0 0,-22 21 1317 0 0,-18 12 3083 0 0,6-1-1123 0 0,1 0-1 0 0,0 1 1 0 0,-15 20 0 0 0,-22 42 840 0 0,45-71-2273 0 0,-32 57 195 0 0,3 1 0 0 0,-29 80 0 0 0,52-115-2340 0 0,4-1-6743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3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40 7832 0 0,'0'0'602'0'0,"-3"-11"2102"0"0,1 9-1706 0 0,0-1 0 0 0,0 1-1 0 0,-1 0 1 0 0,1-1-1 0 0,-1 1 1 0 0,0 0 0 0 0,1 1-1 0 0,-1-1 1 0 0,-5-2 0 0 0,6 3-644 0 0,-1 0 0 0 0,0 0-1 0 0,0 1 1 0 0,0-1 0 0 0,0 1 0 0 0,0-1 0 0 0,1 1 0 0 0,-1 0 0 0 0,-5 0 0 0 0,4 1-255 0 0,1 0 0 0 0,-1-1 0 0 0,0 2 0 0 0,1-1 0 0 0,0 0 0 0 0,-1 1 0 0 0,1-1 0 0 0,0 1 0 0 0,0 0 0 0 0,0 0 0 0 0,0 0 0 0 0,0 0 0 0 0,0 1 0 0 0,0-1 0 0 0,1 1 0 0 0,0 0 0 0 0,-1 0 0 0 0,-1 3 0 0 0,-1 2 88 0 0,0 0-1 0 0,1 0 0 0 0,0 0 1 0 0,0 1-1 0 0,-3 10 1 0 0,6-15-115 0 0,0 0 0 0 0,0 0 0 0 0,1 0 0 0 0,-1 0 0 0 0,1 0 0 0 0,0 0 0 0 0,0 0 0 0 0,0 0 0 0 0,1 0 0 0 0,-1 0 0 0 0,1 0 0 0 0,0 0 0 0 0,0 0 0 0 0,3 6 0 0 0,-4-8-44 0 0,1-1 1 0 0,0 1-1 0 0,0-1 1 0 0,0 1-1 0 0,0-1 1 0 0,0 1-1 0 0,0-1 0 0 0,1 0 1 0 0,-1 0-1 0 0,0 1 1 0 0,1-1-1 0 0,-1 0 1 0 0,1 0-1 0 0,-1-1 1 0 0,1 1-1 0 0,-1 0 1 0 0,1 0-1 0 0,-1-1 0 0 0,1 1 1 0 0,2 0-1 0 0,-1-1 20 0 0,0 0 0 0 0,0 0 0 0 0,0 0 0 0 0,0 0 0 0 0,0 0 0 0 0,0-1 0 0 0,0 1 0 0 0,0-1 0 0 0,0 0 0 0 0,5-2 0 0 0,-1 0 15 0 0,0-1-1 0 0,-1 0 1 0 0,1 0 0 0 0,-1 0 0 0 0,0-1 0 0 0,0 0 0 0 0,0 0 0 0 0,7-9-1 0 0,-9 9-115 0 0,0-1-1 0 0,0-1 0 0 0,0 1 0 0 0,-1 0 1 0 0,0-1-1 0 0,3-11 0 0 0,3-23-3200 0 0,-9 30-3398 0 0,-2-1-2026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91 4432 0 0,'0'0'200'0'0,"-4"-11"568"0"0,2 8-727 0 0,-1 1 1 0 0,1-1-1 0 0,-1 0 1 0 0,0 1-1 0 0,-5-4 1 0 0,-2 3 8253 0 0,9 2-8007 0 0,0-1 1 0 0,1 1-1 0 0,-1 0 1 0 0,0 0-1 0 0,0 0 1 0 0,1-1 0 0 0,-1 1-1 0 0,1 0 1 0 0,-1-1-1 0 0,1 1 1 0 0,0 0-1 0 0,-1-1 1 0 0,1 1 0 0 0,0 0-1 0 0,0-3 1 0 0,2-30 5528 0 0,-5 53-5273 0 0,-1 13-516 0 0,1 0-1 0 0,1 38 1 0 0,3-51-27 0 0,1 1 0 0 0,0 0 0 0 0,1-1 0 0 0,11 34 0 0 0,-12-47 29 0 0,0-1 0 0 0,0 1-1 0 0,1-1 1 0 0,0 1 0 0 0,0-1 0 0 0,0 0 0 0 0,1 0 0 0 0,-1 0 0 0 0,1-1-1 0 0,1 1 1 0 0,4 4 0 0 0,-6-7-27 0 0,0 0-1 0 0,0 0 0 0 0,1 0 1 0 0,-1 0-1 0 0,0-1 1 0 0,1 0-1 0 0,-1 1 1 0 0,1-1-1 0 0,0 0 0 0 0,-1-1 1 0 0,1 1-1 0 0,0-1 1 0 0,-1 1-1 0 0,1-1 0 0 0,0 0 1 0 0,0-1-1 0 0,-1 1 1 0 0,1-1-1 0 0,5-1 1 0 0,-3 0 8 0 0,1 0 0 0 0,-1-1 0 0 0,0 1 1 0 0,0-2-1 0 0,0 1 0 0 0,-1-1 1 0 0,1 1-1 0 0,-1-2 0 0 0,0 1 0 0 0,8-8 1 0 0,-3 1 49 0 0,-1-1 0 0 0,0 0 1 0 0,14-24-1 0 0,-16 22 10 0 0,-1 0 0 0 0,-1-1 0 0 0,5-16 0 0 0,2-10 178 0 0,1-14 737 0 0,-12 50-807 0 0,-4 9 136 0 0,-2 10-27 0 0,-3 18-208 0 0,-5 58 0 0 0,12-66-83 0 0,-1-4-3 0 0,1-1-1 0 0,0 1 1 0 0,2 0 0 0 0,4 27-1 0 0,-5-45-81 0 0,0-1-1 0 0,1 1 1 0 0,-1 0-1 0 0,1-1 0 0 0,-1 1 1 0 0,1 0-1 0 0,-1-1 0 0 0,1 1 1 0 0,0-1-1 0 0,0 1 0 0 0,0-1 1 0 0,0 1-1 0 0,0-1 1 0 0,0 0-1 0 0,0 1 0 0 0,1-1 1 0 0,-1 0-1 0 0,0 0 0 0 0,1 0 1 0 0,-1 0-1 0 0,1 0 0 0 0,-1 0 1 0 0,1 0-1 0 0,-1-1 1 0 0,1 1-1 0 0,0 0 0 0 0,-1-1 1 0 0,1 0-1 0 0,0 1 0 0 0,0-1 1 0 0,-1 0-1 0 0,1 0 0 0 0,0 0 1 0 0,0 0-1 0 0,-1 0 1 0 0,1 0-1 0 0,0 0 0 0 0,-1-1 1 0 0,1 1-1 0 0,0 0 0 0 0,0-1 1 0 0,-1 0-1 0 0,1 1 1 0 0,-1-1-1 0 0,1 0 0 0 0,-1 0 1 0 0,3-1-1 0 0,9-9-2030 0 0,23-23 0 0 0,-35 33 2028 0 0,19-20-1539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9672 0 0,'-16'8'477'0'0,"8"-5"950"0"0,1 0-1 0 0,0 1 1 0 0,0 0 0 0 0,0 1 0 0 0,1 0 0 0 0,-10 8 0 0 0,7-5-416 0 0,2 1 0 0 0,-1 0 0 0 0,-12 18-1 0 0,18-24-885 0 0,1-1 0 0 0,0 1-1 0 0,-1 0 1 0 0,1-1 0 0 0,0 1-1 0 0,0 0 1 0 0,0-1 0 0 0,1 1-1 0 0,-1 0 1 0 0,1 0-1 0 0,-1 0 1 0 0,1 0 0 0 0,0 0-1 0 0,0 0 1 0 0,0-1 0 0 0,1 1-1 0 0,-1 0 1 0 0,1 0 0 0 0,-1 0-1 0 0,1 0 1 0 0,0-1 0 0 0,1 4-1 0 0,0-5-74 0 0,-1 1 0 0 0,1 0 0 0 0,-1-1-1 0 0,1 1 1 0 0,-1-1 0 0 0,1 1 0 0 0,0-1-1 0 0,0 0 1 0 0,0 0 0 0 0,3 2 0 0 0,25 10 221 0 0,-22-10-178 0 0,-4-1-41 0 0,0 0 0 0 0,0 0-1 0 0,0 0 1 0 0,0 1 0 0 0,0-1-1 0 0,0 1 1 0 0,4 5 0 0 0,-6-7-39 0 0,-1 0 0 0 0,0 1 1 0 0,0-1-1 0 0,1 1 0 0 0,-1-1 1 0 0,-1 1-1 0 0,1-1 0 0 0,0 1 1 0 0,0 0-1 0 0,0-1 0 0 0,-1 1 1 0 0,1 0-1 0 0,-1 0 0 0 0,0 0 0 0 0,1-1 1 0 0,-1 1-1 0 0,0 0 0 0 0,0 0 1 0 0,0 0-1 0 0,0 0 0 0 0,0 0 1 0 0,-1 1-1 0 0,-1 7-45 0 0,-1 0-1 0 0,-1 0 0 0 0,1-1 1 0 0,-2 1-1 0 0,1-1 0 0 0,-1 0 1 0 0,0 0-1 0 0,-1-1 1 0 0,0 0-1 0 0,-1 0 0 0 0,0 0 1 0 0,-14 12-1 0 0,13-13-415 0 0,-2 0-815 0 0,0 0 0 0 0,0 0 0 0 0,-17 8 0 0 0,19-13-341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56 122 4608 0 0,'2'0'353'0'0,"39"-12"452"0"0,-13 0 5321 0 0,-24 10-4608 0 0,41-23 6849 0 0,-42 22-8078 0 0,0 1 0 0 0,0 0 0 0 0,0 0 0 0 0,0-1 0 0 0,0 0 0 0 0,0 0 1 0 0,-1 0-1 0 0,0 0 0 0 0,1 0 0 0 0,-1 0 0 0 0,2-4 0 0 0,-4 6-240 0 0,0 1 1 0 0,1-1-1 0 0,-1 0 1 0 0,0 0-1 0 0,0 0 1 0 0,1 0-1 0 0,-1 0 0 0 0,0 1 1 0 0,0-1-1 0 0,0 0 1 0 0,0 0-1 0 0,0 0 1 0 0,0 0-1 0 0,0 0 1 0 0,-1 0-1 0 0,1 0 1 0 0,0 1-1 0 0,0-1 0 0 0,-1 0 1 0 0,1 0-1 0 0,-1 0 1 0 0,1 1-1 0 0,0-1 1 0 0,-1 0-1 0 0,1 0 1 0 0,-1 1-1 0 0,0-1 0 0 0,1 0 1 0 0,-1 1-1 0 0,0-1 1 0 0,1 1-1 0 0,-1-1 1 0 0,0 1-1 0 0,1-1 1 0 0,-1 1-1 0 0,0-1 0 0 0,0 1 1 0 0,0 0-1 0 0,0-1 1 0 0,-1 1-1 0 0,-2-1 12 0 0,1 0 0 0 0,-1 0 1 0 0,1 1-1 0 0,-1-1 0 0 0,1 1 0 0 0,-1 0 0 0 0,0 0 0 0 0,-5 1 0 0 0,0 1-28 0 0,1 1 0 0 0,0 0 0 0 0,0 0 1 0 0,0 0-1 0 0,1 1 0 0 0,-1 1 0 0 0,1-1 0 0 0,0 1 0 0 0,0 0 0 0 0,0 1 0 0 0,1-1 0 0 0,0 1 1 0 0,0 1-1 0 0,1-1 0 0 0,-1 1 0 0 0,1 0 0 0 0,-5 11 0 0 0,6-11-6 0 0,0 0 0 0 0,0 0 1 0 0,1 0-1 0 0,0 1 0 0 0,1-1 0 0 0,-1 1 0 0 0,2 0 0 0 0,-1 0 1 0 0,1 0-1 0 0,0 0 0 0 0,1 0 0 0 0,-1 0 0 0 0,2 0 0 0 0,-1 0 1 0 0,1 0-1 0 0,0 0 0 0 0,1-1 0 0 0,5 15 0 0 0,-5-18-194 0 0,0 0 0 0 0,0 0-1 0 0,1 0 1 0 0,-1 0 0 0 0,1-1 0 0 0,0 1 0 0 0,0-1-1 0 0,0 0 1 0 0,1 1 0 0 0,-1-2 0 0 0,1 1 0 0 0,0 0-1 0 0,0-1 1 0 0,7 4 0 0 0,-3-3-652 0 0,0 0-1 0 0,0 0 1 0 0,0-1 0 0 0,0 0 0 0 0,0 0-1 0 0,0-1 1 0 0,11 0 0 0 0,17-2-7734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0 355 4608 0 0,'0'0'11040'0'0,"10"-10"-8987"0"0,-1-8-1100 0 0,-1 0 1 0 0,8-27 0 0 0,2-4 386 0 0,3-1-195 0 0,29-65 1093 0 0,-46 109-2154 0 0,-1 1 0 0 0,1-1 0 0 0,9-8 0 0 0,-7 6 306 0 0,-5 7 606 0 0,0 2-553 0 0,3 6-423 0 0,-2 0 0 0 0,1-1 1 0 0,-1 1-1 0 0,1 0 0 0 0,-2 0 0 0 0,1 0 1 0 0,-1 0-1 0 0,0 9 0 0 0,0 9-75 0 0,-3 26 1 0 0,0-28-389 0 0,3 35 1 0 0,3-20 331 0 0,0-31 101 0 0,-4-6 1 0 0,0-1 0 0 0,0 0 0 0 0,1 1-1 0 0,-1-1 1 0 0,0 0 0 0 0,1 1 0 0 0,-1-1 0 0 0,0 0 0 0 0,1 0 0 0 0,-1 1 0 0 0,0-1 0 0 0,1 0 0 0 0,-1 0 0 0 0,0 0 0 0 0,1 0 0 0 0,-1 1 0 0 0,0-1 0 0 0,1 0 0 0 0,-1 0 0 0 0,1 0 0 0 0,-1 0 0 0 0,1 0 0 0 0,-1 0 0 0 0,0 0 0 0 0,1 0 0 0 0,-1 0 0 0 0,1 0 0 0 0,-1 0 0 0 0,0 0 0 0 0,1 0 0 0 0,-1 0 0 0 0,1-1 0 0 0,-1 1 0 0 0,0 0 0 0 0,1 0 0 0 0,-1 0 0 0 0,0-1 0 0 0,1 1 0 0 0,-1 0 0 0 0,0 0 0 0 0,1-1 0 0 0,-1 1 0 0 0,0 0 0 0 0,0-1 0 0 0,1 1 0 0 0,0-1-46 0 0,4-3 26 0 0,-1 0-1 0 0,1-1 1 0 0,-1 1-1 0 0,0-1 1 0 0,0 0-1 0 0,0-1 1 0 0,0 1 0 0 0,-1-1-1 0 0,0 1 1 0 0,3-10-1 0 0,3-3 184 0 0,-6 14-58 0 0,51-95 1332 0 0,-42 79-891 0 0,2 1 0 0 0,25-30 0 0 0,-38 48-519 0 0,-1 0-1 0 0,1 0 1 0 0,0 1-1 0 0,0-1 0 0 0,-1 0 1 0 0,1 0-1 0 0,0 1 0 0 0,0-1 1 0 0,0 1-1 0 0,0-1 0 0 0,0 1 1 0 0,0-1-1 0 0,0 1 1 0 0,0-1-1 0 0,0 1 0 0 0,0 0 1 0 0,0 0-1 0 0,0-1 0 0 0,0 1 1 0 0,0 0-1 0 0,0 0 0 0 0,2 0 1 0 0,-2 1-11 0 0,0-1 1 0 0,0 1 0 0 0,0-1-1 0 0,0 1 1 0 0,0-1 0 0 0,0 1-1 0 0,0 0 1 0 0,-1 0 0 0 0,1-1-1 0 0,0 1 1 0 0,0 0 0 0 0,-1 0-1 0 0,1 0 1 0 0,0 0 0 0 0,-1 0 0 0 0,1 0-1 0 0,0 1 1 0 0,1 4 3 0 0,0 0 0 0 0,0 1 0 0 0,0-1 0 0 0,-1 0 0 0 0,0 0 0 0 0,1 7 0 0 0,2 58 91 0 0,15 72 0 0 0,-18-139-226 0 0,0 1 1 0 0,0-1-1 0 0,0 0 0 0 0,1 0 0 0 0,0-1 1 0 0,-1 1-1 0 0,5 5 0 0 0,-6-8-1 0 0,1 0-1 0 0,-1 0 1 0 0,1 0 0 0 0,0 0-1 0 0,0 0 1 0 0,0-1 0 0 0,-1 1-1 0 0,1 0 1 0 0,0-1 0 0 0,0 1-1 0 0,0 0 1 0 0,0-1 0 0 0,0 1-1 0 0,0-1 1 0 0,0 1-1 0 0,0-1 1 0 0,1 0 0 0 0,-1 1-1 0 0,0-1 1 0 0,0 0 0 0 0,0 0-1 0 0,0 0 1 0 0,0 0 0 0 0,0 0-1 0 0,1 0 1 0 0,-1 0 0 0 0,0 0-1 0 0,0 0 1 0 0,0-1 0 0 0,0 1-1 0 0,2-1 1 0 0,0-1-404 0 0,0 1-1 0 0,0-1 1 0 0,0 0 0 0 0,-1 1-1 0 0,1-1 1 0 0,-1-1 0 0 0,1 1-1 0 0,3-5 1 0 0,2-3-1458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14912 0 0,'0'0'1357'0'0,"12"0"-953"0"0,-6-2 19 0 0,-1 0 1 0 0,1 0-1 0 0,-1 0 1 0 0,0-1-1 0 0,1 0 0 0 0,-1 0 1 0 0,-1 0-1 0 0,1-1 1 0 0,0 1-1 0 0,4-6 1 0 0,6-6 479 0 0,18-24 1 0 0,-23 27-517 0 0,-1-1 1 0 0,13-23-1 0 0,-19 31-315 0 0,-1 0 0 0 0,0 0 1 0 0,0 0-1 0 0,-1 0 0 0 0,1 0 1 0 0,-1 0-1 0 0,0-1 0 0 0,0 1 0 0 0,-1 0 1 0 0,0-1-1 0 0,0-8 0 0 0,0 13-60 0 0,0 1-1 0 0,0-1 1 0 0,-1 0-1 0 0,1 0 1 0 0,0 1-1 0 0,0-1 1 0 0,0 0-1 0 0,-1 0 1 0 0,1 1 0 0 0,0-1-1 0 0,-1 0 1 0 0,1 1-1 0 0,0-1 1 0 0,-1 1-1 0 0,1-1 1 0 0,-1 0-1 0 0,1 1 1 0 0,-1-1-1 0 0,0 1 1 0 0,1-1-1 0 0,-1 1 1 0 0,1 0-1 0 0,-1-1 1 0 0,0 1 0 0 0,1 0-1 0 0,-1-1 1 0 0,0 1-1 0 0,1 0 1 0 0,-1 0-1 0 0,0-1 1 0 0,0 1-1 0 0,1 0 1 0 0,-1 0-1 0 0,0 0 1 0 0,0 0-1 0 0,1 0 1 0 0,-1 0-1 0 0,0 0 1 0 0,-1 1 0 0 0,0-1-4 0 0,0 1 0 0 0,-1-1 0 0 0,1 1 0 0 0,0 0 1 0 0,-1 0-1 0 0,1 0 0 0 0,0 0 0 0 0,0 0 1 0 0,0 1-1 0 0,0-1 0 0 0,-2 3 0 0 0,-4 4 88 0 0,1 0 0 0 0,0 1 1 0 0,0 0-1 0 0,1 0 0 0 0,1 0 0 0 0,-1 1 0 0 0,1 0 0 0 0,-6 18 0 0 0,4-5 152 0 0,1 1 0 0 0,-6 46-1 0 0,10-59-183 0 0,1-1 1 0 0,1 1-1 0 0,0-1 1 0 0,1 1-1 0 0,2 15 0 0 0,-3-23-54 0 0,1-1 0 0 0,-1 1 0 0 0,1-1-1 0 0,-1 0 1 0 0,1 1 0 0 0,0-1 0 0 0,0 0 0 0 0,0 0-1 0 0,1 1 1 0 0,-1-1 0 0 0,0 0 0 0 0,1 0 0 0 0,-1-1-1 0 0,1 1 1 0 0,0 0 0 0 0,-1 0 0 0 0,1-1 0 0 0,0 1-1 0 0,0-1 1 0 0,0 1 0 0 0,0-1 0 0 0,0 0 0 0 0,1 0-1 0 0,-1 0 1 0 0,0 0 0 0 0,1 0 0 0 0,-1-1 0 0 0,0 1-1 0 0,4 0 1 0 0,2-1-186 0 0,0 0 0 0 0,0-1 1 0 0,0 0-1 0 0,0 0 0 0 0,-1-1 0 0 0,1 0 0 0 0,0 0 0 0 0,-1-1 1 0 0,0 0-1 0 0,1 0 0 0 0,-1 0 0 0 0,0-1 0 0 0,-1 0 0 0 0,1-1 0 0 0,-1 0 1 0 0,9-7-1 0 0,7-10-1249 0 0,0 0 1 0 0,33-45-1 0 0,-51 61 1296 0 0,24-32-2199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0 5984 0 0,'-8'21'93'0'0,"6"-15"1162"0"0,1 1 0 0 0,0 0 0 0 0,0 8 1 0 0,5 45 9198 0 0,-3-56-10015 0 0,2 33 1219 0 0,16 97 67 0 0,23 58-1340 0 0,-35-163-832 0 0,1 0 0 0 0,16 35 0 0 0,-15-43-316 0 0</inkml:trace>
  <inkml:trace contextRef="#ctx0" brushRef="#br0" timeOffset="0.99">1 496 20271 0 0,'0'0'1800'0'0,"6"2"-1440"0"0,2-2-288 0 0,6-2-72 0 0,9-1 744 0 0,0-2 136 0 0,5-7 24 0 0,2 1 8 0 0,1 2-848 0 0,-3-1-160 0 0,3 2-40 0 0,1-2-8 0 0,-1 0-296 0 0,-1 0-56 0 0,4 3-16 0 0,-9-1-6008 0 0,1-2-1199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4608 0 0,'0'0'14411'0'0,"0"6"-13769"0"0,-5 61 818 0 0,7 246-134 0 0,4-131-286 0 0,-5-169-988 0 0,2 40 32 0 0,-3-49-55 0 0,1 1 0 0 0,0-1-1 0 0,0 0 1 0 0,0 1 0 0 0,0-1 0 0 0,1 0 0 0 0,0 0 0 0 0,0 0-1 0 0,2 4 1 0 0,-3-7 53 0 0,0-2-51 0 0,0 1 0 0 0,0 0 0 0 0,0 0 0 0 0,0-1 1 0 0,0 1-1 0 0,0-1 0 0 0,0 1 0 0 0,0-1 1 0 0,0 1-1 0 0,0-1 0 0 0,0 0 0 0 0,-1 1 0 0 0,1-1 1 0 0,0 0-1 0 0,0 0 0 0 0,-1 0 0 0 0,2-1 1 0 0,10-18 238 0 0,-11 17-216 0 0,56-107 1178 0 0,-17 43-308 0 0,-10 17 585 0 0,-29 49-1498 0 0,-1 1-1 0 0,0-1 0 0 0,0 0 0 0 0,1 1 0 0 0,-1-1 0 0 0,0 1 0 0 0,1-1 0 0 0,-1 1 0 0 0,1-1 1 0 0,-1 1-1 0 0,0-1 0 0 0,1 1 0 0 0,-1-1 0 0 0,1 1 0 0 0,-1 0 0 0 0,1-1 0 0 0,0 1 0 0 0,-1 0 1 0 0,1-1-1 0 0,-1 1 0 0 0,1 0 0 0 0,0 0 0 0 0,0-1 0 0 0,0 2 0 0 0,-1-1 0 0 0,1 0-1 0 0,-1 0 1 0 0,1 1 0 0 0,-1-1-1 0 0,1 0 1 0 0,-1 1 0 0 0,1-1-1 0 0,-1 0 1 0 0,0 1 0 0 0,1-1 0 0 0,-1 1-1 0 0,0-1 1 0 0,1 1 0 0 0,-1-1-1 0 0,0 1 1 0 0,1-1 0 0 0,-1 1-1 0 0,0-1 1 0 0,0 1 0 0 0,2 4 22 0 0,0 0 0 0 0,-1 0 0 0 0,0-1 0 0 0,0 1 0 0 0,0 5 0 0 0,-1 51 132 0 0,-14 107-1 0 0,8-120-151 0 0,6-43-87 0 0,-2 31 21 0 0,2-34-12 0 0,0 0 0 0 0,1 0 0 0 0,-1 0 0 0 0,0 0 0 0 0,1 0 0 0 0,-1-1 0 0 0,1 1 0 0 0,0 0 0 0 0,-1 0-1 0 0,1-1 1 0 0,0 1 0 0 0,0 0 0 0 0,0-1 0 0 0,0 1 0 0 0,1-1 0 0 0,1 3 0 0 0,-2-4-30 0 0,-1 0 0 0 0,1 1 1 0 0,0-1-1 0 0,0 0 0 0 0,0 1 1 0 0,-1-1-1 0 0,1 0 0 0 0,0 0 1 0 0,0 0-1 0 0,0 0 0 0 0,0 0 1 0 0,-1 0-1 0 0,1 0 0 0 0,0 0 1 0 0,0 0-1 0 0,0 0 0 0 0,0 0 0 0 0,0-1 1 0 0,-1 1-1 0 0,1 0 0 0 0,0-1 1 0 0,0 1-1 0 0,-1 0 0 0 0,2-1 1 0 0,20-13-1358 0 0,-17 10 854 0 0,12-9-1206 0 0,-2 0 0 0 0,1-1 0 0 0,20-24 0 0 0,-13 13-1097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27 2760 0 0,'-12'-2'711'0'0,"10"2"576"0"0,-1 0 1 0 0,0 1 0 0 0,0-1 0 0 0,0 1 0 0 0,0 0 0 0 0,0 0 0 0 0,0 0 0 0 0,-3 2 0 0 0,0 0-178 0 0,1 0 0 0 0,0 0 0 0 0,-8 7 1 0 0,2 0-55 0 0,1 1 0 0 0,-14 16 0 0 0,20-22-707 0 0,0 1-1 0 0,0-1 0 0 0,1 1 1 0 0,0 0-1 0 0,0 0 0 0 0,0 1 1 0 0,0-1-1 0 0,1 0 0 0 0,0 1 1 0 0,-1 12-1 0 0,3-18-331 0 0,0-1 0 0 0,0 0-1 0 0,0 0 1 0 0,0 1 0 0 0,0-1-1 0 0,0 0 1 0 0,0 1 0 0 0,0-1-1 0 0,0 0 1 0 0,0 1 0 0 0,0-1-1 0 0,0 0 1 0 0,1 0 0 0 0,-1 1-1 0 0,0-1 1 0 0,0 0 0 0 0,0 0-1 0 0,1 0 1 0 0,-1 1 0 0 0,0-1-1 0 0,0 0 1 0 0,0 0 0 0 0,1 0 0 0 0,-1 1-1 0 0,0-1 1 0 0,0 0 0 0 0,1 0-1 0 0,-1 0 1 0 0,0 0 0 0 0,1 0-1 0 0,-1 0 1 0 0,0 0 0 0 0,0 0-1 0 0,1 1 1 0 0,-1-1 0 0 0,0 0-1 0 0,1 0 1 0 0,-1 0 0 0 0,0-1-1 0 0,1 1 1 0 0,-1 0 0 0 0,0 0-1 0 0,0 0 1 0 0,1 0 0 0 0,-1 0 0 0 0,1 0-1 0 0,12-6 77 0 0,7-10-327 0 0,35-36 0 0 0,6-5-4780 0 0,-10 16-2358 0 0,-30 27 4758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141 325 3224 0 0,'-4'5'33'0'0,"-1"1"0"0"0,1-1 1 0 0,-1-1-1 0 0,0 1 0 0 0,-1-1 1 0 0,1 1-1 0 0,-8 3 0 0 0,5-3 1288 0 0,1 0 0 0 0,-1 1 0 0 0,-9 9 0 0 0,-4 12 3708 0 0,16-19-4286 0 0,0 0-1 0 0,1 0 1 0 0,-7 17-1 0 0,10-21-588 0 0,-1 1-1 0 0,1-1 1 0 0,0 0-1 0 0,0 0 0 0 0,0 1 1 0 0,1-1-1 0 0,0 1 1 0 0,-1-1-1 0 0,2 1 1 0 0,-1-1-1 0 0,0 0 1 0 0,1 1-1 0 0,0-1 1 0 0,0 1-1 0 0,0-1 0 0 0,1 0 1 0 0,3 8-1 0 0,-4-10-76 0 0,0-1 1 0 0,0 1-1 0 0,0 0 0 0 0,1-1 0 0 0,-1 1 0 0 0,0-1 0 0 0,1 1 0 0 0,-1-1 0 0 0,1 0 0 0 0,0 0 0 0 0,-1 1 0 0 0,1-1 0 0 0,0 0 0 0 0,0-1 0 0 0,0 1 1 0 0,0 0-1 0 0,2 0 0 0 0,0 0 10 0 0,-1-1 0 0 0,0 1 0 0 0,0-1 0 0 0,1 0 1 0 0,-1-1-1 0 0,0 1 0 0 0,0 0 0 0 0,1-1 0 0 0,5-2 1 0 0,1 0 64 0 0,0-2 0 0 0,0 1 1 0 0,0-2-1 0 0,-1 1 0 0 0,14-11 1 0 0,-8 3-41 0 0,-1 0 0 0 0,-1 0 1 0 0,1-1-1 0 0,-2-1 1 0 0,0 0-1 0 0,-1 0 0 0 0,-1-2 1 0 0,0 1-1 0 0,-1-1 1 0 0,-1 0-1 0 0,0-1 0 0 0,-1 0 1 0 0,-1 0-1 0 0,-1-1 0 0 0,-1 0 1 0 0,3-30-1 0 0,-1-56 2281 0 0,-4 45-1050 0 0,-1 49-932 0 0,-1-1-1 0 0,0 1 1 0 0,-3-22 0 0 0,3 33-402 0 0,0 0 0 0 0,0 0-1 0 0,0 0 1 0 0,0 0 0 0 0,0 0 0 0 0,0 0 0 0 0,-1 0 0 0 0,1 0 0 0 0,0 0 0 0 0,0 0 0 0 0,0 0 0 0 0,0 0-1 0 0,0 0 1 0 0,0 0 0 0 0,0 0 0 0 0,0 0 0 0 0,0 0 0 0 0,0 0 0 0 0,0 0 0 0 0,0 0 0 0 0,0 0 0 0 0,0 0-1 0 0,-1 0 1 0 0,1 0 0 0 0,0 0 0 0 0,0 0 0 0 0,0 0 0 0 0,0 0 0 0 0,0 0 0 0 0,0 0 0 0 0,0 0-1 0 0,0 0 1 0 0,0 0 0 0 0,0 0 0 0 0,0 0 0 0 0,0 0 0 0 0,0 0 0 0 0,0-1 0 0 0,0 1 0 0 0,0 0 0 0 0,0 0-1 0 0,0 0 1 0 0,-1 0 0 0 0,1 0 0 0 0,0 0 0 0 0,0 0 0 0 0,0 0 0 0 0,0 0 0 0 0,0 0 0 0 0,0 0 0 0 0,0 0-1 0 0,0 0 1 0 0,0 0 0 0 0,0-1 0 0 0,0 1 0 0 0,0 0 0 0 0,0 0 0 0 0,0 0 0 0 0,0 0 0 0 0,0 0 0 0 0,0 0-1 0 0,0 0 1 0 0,1 0 0 0 0,-1 0 0 0 0,0 0 0 0 0,0 0 0 0 0,0 0 0 0 0,0 0 0 0 0,-2 7 108 0 0,0 10-111 0 0,-4 56 11 0 0,-1 59-31 0 0,7-124-82 0 0,2 76-80 0 0,0-73-244 0 0,-1 0 0 0 0,1 0 0 0 0,1 0 0 0 0,0 0 0 0 0,6 14 0 0 0,-8-22 145 0 0,1-1-1 0 0,-1 0 1 0 0,1 1 0 0 0,0-1 0 0 0,0 0-1 0 0,0 0 1 0 0,0 0 0 0 0,0-1 0 0 0,0 1-1 0 0,0 0 1 0 0,1-1 0 0 0,-1 1 0 0 0,1-1-1 0 0,-1 0 1 0 0,4 2 0 0 0,9 2-2004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4144 0 0,'0'0'319'0'0,"-1"1"-210"0"0,-14 9 3612 0 0,11-7-1598 0 0,1 0 0 0 0,0 0-1 0 0,0 0 1 0 0,-4 6-1 0 0,6-7-1233 0 0,-1 0-1 0 0,1 1 1 0 0,0-1 0 0 0,0 0-1 0 0,0 1 1 0 0,0-1-1 0 0,1 1 1 0 0,-2 4 0 0 0,3 13-1818 0 0,0-16 1141 0 0,1 0-1 0 0,-1 0 1 0 0,1 0-1 0 0,-1-1 1 0 0,1 1 0 0 0,0-1-1 0 0,0 1 1 0 0,1-1-1 0 0,-1 0 1 0 0,5 5-1 0 0,2 1 609 0 0,21 15 1 0 0,-4-4-301 0 0,-17-12-462 0 0,-3-4 55 0 0,-1 1 0 0 0,1 0 0 0 0,-1 1 0 0 0,0-1 0 0 0,6 9 0 0 0,-10-12-89 0 0,0 1 0 0 0,0-1 0 0 0,0 0 0 0 0,0 1 0 0 0,0-1 0 0 0,-1 1 0 0 0,1-1 0 0 0,-1 1 0 0 0,1 0 0 0 0,-1-1 0 0 0,0 1 0 0 0,0 0 0 0 0,0-1 0 0 0,0 1 0 0 0,-1-1 0 0 0,1 1 0 0 0,-1 0 0 0 0,1-1 0 0 0,-3 4 0 0 0,0 3-174 0 0,0 0-1 0 0,-1 0 0 0 0,0 0 1 0 0,-1-1-1 0 0,0 1 1 0 0,0-1-1 0 0,-1-1 1 0 0,0 1-1 0 0,-11 11 1 0 0,7-10-187 0 0,-14 13-1397 0 0,5-11 102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1:03.9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56 164 9704 0 0,'-2'0'112'0'0,"-1"0"1"0"0,0-1-1 0 0,0 1 0 0 0,0-1 1 0 0,0 0-1 0 0,1 0 1 0 0,-1 0-1 0 0,0 0 0 0 0,-3-2 1 0 0,-19-13 8254 0 0,31 13-7864 0 0,-3 2-350 0 0,0-1 0 0 0,0 0 1 0 0,0 1-1 0 0,0 0 1 0 0,0-1-1 0 0,1 1 1 0 0,-1 1-1 0 0,0-1 1 0 0,1 0-1 0 0,-1 1 1 0 0,1 0-1 0 0,-1-1 0 0 0,0 1 1 0 0,6 1-1 0 0,98 17 1350 0 0,-78-14-1110 0 0,29 8 1 0 0,-10-1 52 0 0,-6-3-173 0 0,22 4 178 0 0,77 25 1 0 0,-126-32-378 0 0,-1 1 30 0 0,0-1-1 0 0,0-1 1 0 0,1-1 0 0 0,-1 0-1 0 0,24 2 1 0 0,-18-5 19 0 0,26 0 233 0 0,-42-1-309 0 0,0 1 0 0 0,0-1 0 0 0,0 0 0 0 0,0 0 0 0 0,0 0 0 0 0,0-1 0 0 0,0 1 0 0 0,6-4-1 0 0,-9 4-24 0 0,0 0 0 0 0,0 1 0 0 0,0-1 0 0 0,0 0-1 0 0,0 0 1 0 0,0 0 0 0 0,0 0 0 0 0,0 0 0 0 0,-1 0-1 0 0,1 0 1 0 0,0 0 0 0 0,0 0 0 0 0,-1 0 0 0 0,1-1-1 0 0,-1 1 1 0 0,1 0 0 0 0,-1 0 0 0 0,0-1-1 0 0,1 1 1 0 0,-1-2 0 0 0,0 1 16 0 0,0 0 0 0 0,0 0 0 0 0,-1-1-1 0 0,1 1 1 0 0,0 0 0 0 0,-1 0 0 0 0,0 0 0 0 0,1-1 0 0 0,-1 1-1 0 0,-2-4 1 0 0,-1 0 16 0 0,0 0 0 0 0,0 0 0 0 0,-1 1 0 0 0,0-1-1 0 0,0 1 1 0 0,-8-7 0 0 0,1 4-5 0 0,-1-1 0 0 0,-19-8 0 0 0,-1-2 8 0 0,3 3-54 0 0,-1 1-1 0 0,0 2 0 0 0,-1 1 1 0 0,-44-11-1 0 0,3 10-55 0 0,59 13 42 0 0,32 1-3 0 0,1 1 0 0 0,28 7 0 0 0,10 2-8 0 0,-36-7 22 0 0,-1 0 0 0 0,21 9 0 0 0,15 4 0 0 0,-36-11 0 0 0,-1 1 0 0 0,21 10 0 0 0,-18-7 0 0 0,-21-9 6 0 0,2 0 2 0 0,-1 1 0 0 0,1 0 1 0 0,-1-1-1 0 0,1 1 0 0 0,-1 0 1 0 0,5 5-1 0 0,-8-6 5 0 0,1 0 0 0 0,0 1 0 0 0,0-1 0 0 0,-1 0 0 0 0,1 0 0 0 0,-1 1-1 0 0,1-1 1 0 0,-1 0 0 0 0,0 0 0 0 0,1 0 0 0 0,-1 0 0 0 0,0 0 0 0 0,0 0 0 0 0,0 0 0 0 0,1 0 0 0 0,-3 2-1 0 0,-13 7 161 0 0,15-9-148 0 0,-19 15-17 0 0,0 0 0 0 0,2 1 0 0 0,-1 1 0 0 0,2 1 0 0 0,1 1-1 0 0,0 0 1 0 0,-13 23 0 0 0,16-21-149 0 0,-2 0-1 0 0,0-1 1 0 0,-22 24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14 13040 0 0,'0'0'1309'0'0,"-12"-11"-1018"0"0,10 11 36 0 0,-1-1 1 0 0,1 0-1 0 0,-1 1 1 0 0,0 0-1 0 0,1-1 1 0 0,-1 1 0 0 0,1 0-1 0 0,-1 1 1 0 0,1-1-1 0 0,-1 0 1 0 0,1 1 0 0 0,-1-1-1 0 0,1 1 1 0 0,-1 0-1 0 0,-3 1 1 0 0,-5 4 502 0 0,1-1 0 0 0,-13 9 0 0 0,7-4-103 0 0,4-1-407 0 0,0 0 1 0 0,0 1-1 0 0,1 1 1 0 0,0 0-1 0 0,0 0 0 0 0,2 1 1 0 0,-1 0-1 0 0,1 1 1 0 0,1 0-1 0 0,1 0 0 0 0,-1 1 1 0 0,-6 18-1 0 0,14-29-301 0 0,-1 1 0 0 0,1-1 0 0 0,-1 0 0 0 0,1 1 1 0 0,0-1-1 0 0,0 1 0 0 0,0-1 0 0 0,1 1 0 0 0,-1-1 0 0 0,1 0 0 0 0,0 1 0 0 0,0-1 0 0 0,0 0 0 0 0,2 4 0 0 0,-2-4-17 0 0,0 0 0 0 0,0-1 0 0 0,1 1 0 0 0,-1-1 0 0 0,1 1 0 0 0,0-1 0 0 0,-1 1 0 0 0,1-1 0 0 0,0 0 0 0 0,1 0 0 0 0,-1 0 0 0 0,0 0 0 0 0,0 0 0 0 0,1-1 0 0 0,-1 1 0 0 0,4 1 0 0 0,-1-2-5 0 0,-1 1 1 0 0,1-1-1 0 0,-1-1 0 0 0,1 1 0 0 0,-1-1 0 0 0,1 1 1 0 0,-1-1-1 0 0,1-1 0 0 0,0 1 0 0 0,-1-1 0 0 0,1 1 1 0 0,-1-1-1 0 0,7-3 0 0 0,-4 2 75 0 0,-1-1 1 0 0,0 0-1 0 0,1-1 1 0 0,-1 0-1 0 0,0 0 0 0 0,-1 0 1 0 0,11-10-1 0 0,-4 1-104 0 0,-1-1 0 0 0,0 0 0 0 0,-1 0-1 0 0,0-1 1 0 0,-2-1 0 0 0,9-19 0 0 0,-12 24-1420 0 0,-1-1 1 0 0,4-15-1 0 0,-7 14-180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0 285 17359 0 0,'0'0'1574'0'0,"3"-11"-1260"0"0,15-35 1614 0 0,-11 25-664 0 0,16-31 0 0 0,8-16 338 0 0,-9 20-506 0 0,-17 32-814 0 0,-5 15-239 0 0,1-1 1 0 0,-1 0-1 0 0,1 1 0 0 0,-1-1 0 0 0,1 0 0 0 0,0 1 0 0 0,0-1 0 0 0,0 1 0 0 0,0-1 0 0 0,0 1 0 0 0,0-1 0 0 0,2-1 0 0 0,-2 2 129 0 0,0 21-39 0 0,-5 1-67 0 0,2 0 0 0 0,0-1 0 0 0,1 1 0 0 0,3 40 0 0 0,3-31 121 0 0,-4-29-151 0 0,-1 1 0 0 0,1-1 0 0 0,-1 1 0 0 0,1-1-1 0 0,0 1 1 0 0,-1-1 0 0 0,1 0 0 0 0,0 1-1 0 0,0-1 1 0 0,0 0 0 0 0,0 0 0 0 0,0 0 0 0 0,0 0-1 0 0,0 0 1 0 0,1 0 0 0 0,1 2 0 0 0,-2-3-10 0 0,0 0-1 0 0,0 0 1 0 0,0 0 0 0 0,-1 0 0 0 0,1 0 0 0 0,0 0-1 0 0,0 0 1 0 0,0 0 0 0 0,-1-1 0 0 0,1 1 0 0 0,0 0-1 0 0,0-1 1 0 0,-1 1 0 0 0,1 0 0 0 0,0-1 0 0 0,0 1-1 0 0,-1-1 1 0 0,1 1 0 0 0,-1-1 0 0 0,1 1 0 0 0,0-1 0 0 0,14-14 292 0 0,-13 13-288 0 0,46-56-226 0 0,6-8-4187 0 0,-34 46-4740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 19351 0 0,'0'0'439'0'0,"-17"-3"1225"0"0,16 3-1636 0 0,-1 1 0 0 0,1-1 0 0 0,0 0 0 0 0,0 0 0 0 0,0 0 0 0 0,-1 1 0 0 0,1-1 1 0 0,0 1-1 0 0,0-1 0 0 0,0 1 0 0 0,0-1 0 0 0,0 1 0 0 0,0 0 0 0 0,0-1 0 0 0,0 1 0 0 0,0 0 0 0 0,-1 1 0 0 0,0 1 83 0 0,0-1 0 0 0,0 1 1 0 0,0 0-1 0 0,1 0 0 0 0,-1 0 0 0 0,-1 4 0 0 0,0 3 144 0 0,0 1 1 0 0,-4 21-1 0 0,2 12-207 0 0,2 0 1 0 0,3 62-1 0 0,17 90-34 0 0,-12-155-844 0 0,11 42 0 0 0,-9-60-7036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 10136 0 0,'0'0'918'0'0,"11"0"5245"0"0,16-7 477 0 0,16-2-4841 0 0,8-2-1912 0 0,116-28-1096 0 0,-95 25-6054 0 0,-35 7-88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11952 0 0,'0'0'4296'0'0,"-6"11"-2761"0"0,3-2-1204 0 0,1-1 0 0 0,0 1 0 0 0,0 0 0 0 0,-1 18 0 0 0,1 36-382 0 0,2-56 87 0 0,0 25 85 0 0,2 0-1 0 0,0 0 1 0 0,3-1-1 0 0,0 1 0 0 0,2-1 1 0 0,20 55-1 0 0,-19-69 429 0 0,1 0 1 0 0,22 32-1 0 0,-31-47-513 0 0,1-1-1 0 0,0 0 1 0 0,0 0-1 0 0,0 0 1 0 0,-1-1-1 0 0,1 1 1 0 0,0 0-1 0 0,0 0 1 0 0,0 0-1 0 0,0-1 1 0 0,1 1-1 0 0,-1-1 1 0 0,0 1-1 0 0,0 0 1 0 0,0-1-1 0 0,0 0 1 0 0,1 1-1 0 0,-1-1 1 0 0,0 0-1 0 0,0 0 1 0 0,3 1-1 0 0,-2-2 17 0 0,0 1 0 0 0,1-1-1 0 0,-1 1 1 0 0,0-1 0 0 0,0 0-1 0 0,0 1 1 0 0,0-1-1 0 0,0 0 1 0 0,0 0 0 0 0,0-1-1 0 0,2-1 1 0 0,2-2 109 0 0,0 0-1 0 0,-1-1 1 0 0,1 0 0 0 0,-1 0 0 0 0,8-13-1 0 0,-1-2 426 0 0,1 1 0 0 0,1 1 0 0 0,22-25 0 0 0,-35 45-571 0 0,0-1 0 0 0,0 1-1 0 0,0-1 1 0 0,0 1 0 0 0,0 0-1 0 0,0-1 1 0 0,0 1 0 0 0,-1 0-1 0 0,1 0 1 0 0,0 0 0 0 0,1 1-1 0 0,-2-2-3 0 0,4 6 24 0 0,0 0 0 0 0,0 1 0 0 0,-1-1 0 0 0,0 1 0 0 0,-1-1 0 0 0,1 1 1 0 0,1 9-1 0 0,0-3-27 0 0,2 6 47 0 0,-3-7-34 0 0,1 0 0 0 0,0-1 0 0 0,10 19 0 0 0,-12-27-21 0 0,0 0 0 0 0,0 0 0 0 0,0-1 0 0 0,0 1 0 0 0,0 0 1 0 0,0-1-1 0 0,1 0 0 0 0,-1 0 0 0 0,1 0 0 0 0,0 0 0 0 0,0 0 0 0 0,0 0 0 0 0,0 0 0 0 0,0-1 0 0 0,0 0 0 0 0,0 0 0 0 0,0 0 0 0 0,5 1 0 0 0,-2-1 7 0 0,1 0-1 0 0,-1-1 1 0 0,1 1-1 0 0,0-1 1 0 0,-1-1-1 0 0,1 0 1 0 0,-1 0-1 0 0,1 0 1 0 0,-1 0 0 0 0,1-1-1 0 0,-1 0 1 0 0,0-1-1 0 0,0 1 1 0 0,7-5-1 0 0,-5 2 25 0 0,0-1 1 0 0,0 1-1 0 0,0-2 0 0 0,-1 1 0 0 0,0-1 0 0 0,0 0 0 0 0,0-1 1 0 0,10-15-1 0 0,-13 16 11 0 0,12-20 67 0 0,-15 25-94 0 0,-1 0 0 0 0,1 0-1 0 0,-1 0 1 0 0,1 1 0 0 0,-1-1 0 0 0,0 0 0 0 0,1 0-1 0 0,-1 0 1 0 0,0 0 0 0 0,-1 0 0 0 0,1 0 0 0 0,0 1 0 0 0,0-1-1 0 0,-2-3 1 0 0,2 4-5 0 0,0 0-1 0 0,-1 1 0 0 0,1-1 1 0 0,-1 0-1 0 0,1 0 1 0 0,-1 0-1 0 0,0 1 1 0 0,1-1-1 0 0,-1 0 1 0 0,0 1-1 0 0,1-1 0 0 0,-1 1 1 0 0,0-1-1 0 0,0 1 1 0 0,0-1-1 0 0,1 1 1 0 0,-1-1-1 0 0,0 1 0 0 0,0 0 1 0 0,0-1-1 0 0,0 1 1 0 0,0 0-1 0 0,0 0 1 0 0,0 0-1 0 0,0 0 1 0 0,0 0-1 0 0,0 0 0 0 0,-1 0 1 0 0,-1 0 15 0 0,0 0 1 0 0,0 1 0 0 0,0-1-1 0 0,0 1 1 0 0,1 0-1 0 0,-1 0 1 0 0,0 0 0 0 0,-3 2-1 0 0,-1 1-6 0 0,1 1 0 0 0,-1-1 1 0 0,1 1-1 0 0,0 1 0 0 0,0-1 0 0 0,1 1 0 0 0,0 0 0 0 0,0 1 0 0 0,0-1 1 0 0,1 1-1 0 0,0 0 0 0 0,0 0 0 0 0,1 0 0 0 0,-1 0 0 0 0,2 1 0 0 0,-1-1 1 0 0,1 1-1 0 0,0 0 0 0 0,1 0 0 0 0,0 0 0 0 0,0 0 0 0 0,0 0 0 0 0,1 0 1 0 0,1 0-1 0 0,-1 0 0 0 0,1 0 0 0 0,3 13 0 0 0,-2-18-98 0 0,-1 0 1 0 0,0 1-1 0 0,1-1 0 0 0,-1 0 0 0 0,1 0 1 0 0,0 0-1 0 0,0 0 0 0 0,0 0 1 0 0,0 0-1 0 0,1 0 0 0 0,-1-1 0 0 0,1 1 1 0 0,0-1-1 0 0,-1 0 0 0 0,1 0 0 0 0,0 0 1 0 0,1 0-1 0 0,-1 0 0 0 0,4 1 1 0 0,-2-1-108 0 0,0-1 0 0 0,1 0 0 0 0,-1 0 0 0 0,1 0 0 0 0,-1 0 0 0 0,1-1 0 0 0,-1 0 0 0 0,1 0 1 0 0,-1 0-1 0 0,1-1 0 0 0,8-2 0 0 0,14-4-1137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16184 0 0,'-9'7'1722'0'0,"6"-4"-1562"0"0,1 1 0 0 0,-1-1 0 0 0,1 0 0 0 0,0 1 0 0 0,0 0 0 0 0,0-1 0 0 0,0 1-1 0 0,-1 4 1 0 0,-9 32 2349 0 0,0 28-919 0 0,4-19-1515 0 0,0 27 178 0 0,4-27-268 0 0,2-42-317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20 18599 0 0,'-3'-5'408'0'0,"0"1"80"0"0,0-1 24 0 0,1-1 120 0 0,-5 6-632 0 0,2 6-816 0 0,-1-1-184 0 0,4 2-40 0 0,-5 3-6183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1 577 3224 0 0,'3'5'11985'0'0,"8"-6"-10688"0"0,-10 1-1101 0 0,1-1 0 0 0,-1 1-1 0 0,1-1 1 0 0,-1 0 0 0 0,1 0-1 0 0,-1 0 1 0 0,1 0 0 0 0,-1 0-1 0 0,0 0 1 0 0,1 0 0 0 0,-1 0-1 0 0,0-1 1 0 0,0 1 0 0 0,0 0-1 0 0,0-1 1 0 0,1-1 0 0 0,12-25 1666 0 0,5-27 134 0 0,-10 25-1152 0 0,-9 29-828 0 0,0 1 0 0 0,0 0 0 0 0,0 0 0 0 0,1 0 0 0 0,-1-1 0 0 0,0 1 1 0 0,0 0-1 0 0,0 0 0 0 0,0 0 0 0 0,0-1 0 0 0,0 1 0 0 0,1 0 0 0 0,-1 0 0 0 0,0 0 0 0 0,0 0 0 0 0,0 0 0 0 0,1-1 0 0 0,-1 1 0 0 0,0 0 0 0 0,0 0 0 0 0,0 0 0 0 0,1 0 0 0 0,-1 0 0 0 0,0 0 0 0 0,0 0 0 0 0,0 0 0 0 0,1 0 0 0 0,-1 0 0 0 0,0 0 0 0 0,0 0 0 0 0,1 0 0 0 0,-1 0 1 0 0,0 0-1 0 0,0 0 0 0 0,1 0 0 0 0,-1 0 0 0 0,0 0 0 0 0,0 0 0 0 0,0 0 0 0 0,1 0 0 0 0,-1 0 0 0 0,0 0 0 0 0,0 1 0 0 0,0-1 0 0 0,1 0 0 0 0,-1 0 0 0 0,0 0 0 0 0,15 12 220 0 0,3 2-210 0 0,-17-14-26 0 0,3 2 0 0 0,0 0 0 0 0,0 0 0 0 0,0 0 0 0 0,1-1 0 0 0,-1 0 0 0 0,1 0 0 0 0,-1 0 0 0 0,0-1 0 0 0,1 1 0 0 0,-1-1 0 0 0,1 0 0 0 0,7-1 0 0 0,1-3 0 0 0,-10 4 0 0 0,1-1 0 0 0,-1 0 0 0 0,0 0 0 0 0,0-1 0 0 0,0 1 0 0 0,5-3 0 0 0,0-2-673 0 0,-1 1 0 0 0,0-1 0 0 0,0-1 0 0 0,-1 1 0 0 0,11-14 0 0 0,23-39-4943 0 0,-35 51 4955 0 0,15-21-5183 0 0</inkml:trace>
  <inkml:trace contextRef="#ctx0" brushRef="#br0" timeOffset="1">533 1 17503 0 0,'0'0'1759'0'0,"-3"8"-1598"0"0,0 6 250 0 0,0 0 0 0 0,1 0-1 0 0,0 0 1 0 0,1 0 0 0 0,1 15-1 0 0,4 101 410 0 0,31 200 0 0 0,-28-297-2986 0 0,13 39 0 0 0,-11-43 880 0 0,-8-26-759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13824 0 0,'0'0'3191'0'0,"15"2"2503"0"0,23 6-5950 0 0,1-3 1 0 0,39 2-1 0 0,-36-4-3783 0 0,-23-3-2664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142 143 13680 0 0,'0'0'1238'0'0,"8"-16"0"0"0,-7 14-1008 0 0,0 1 1 0 0,0-1 0 0 0,-1 0-1 0 0,1 0 1 0 0,-1 0 0 0 0,0 0 0 0 0,1 0-1 0 0,-1 0 1 0 0,0 0 0 0 0,0 0-1 0 0,-1 0 1 0 0,1 0 0 0 0,0 0 0 0 0,0 0-1 0 0,-1 0 1 0 0,0 0 0 0 0,1 0 0 0 0,-1 0-1 0 0,0 0 1 0 0,0 1 0 0 0,0-1-1 0 0,0 0 1 0 0,-2-3 0 0 0,2 4-191 0 0,-1 0 0 0 0,1 0 0 0 0,0 0 0 0 0,-1 0 1 0 0,1 0-1 0 0,0 0 0 0 0,-1 0 0 0 0,1 0 0 0 0,-1 1 0 0 0,1-1 0 0 0,-1 1 0 0 0,0-1 1 0 0,1 1-1 0 0,-1-1 0 0 0,0 1 0 0 0,1 0 0 0 0,-1 0 0 0 0,0 0 0 0 0,1 0 0 0 0,-1 0 1 0 0,0 0-1 0 0,1 0 0 0 0,-1 1 0 0 0,0-1 0 0 0,1 1 0 0 0,-1-1 0 0 0,1 1 1 0 0,-3 0-1 0 0,-1 2 78 0 0,0 0 1 0 0,-1 1 0 0 0,1-1-1 0 0,1 1 1 0 0,-1 0 0 0 0,0 0-1 0 0,1 1 1 0 0,0-1 0 0 0,0 1-1 0 0,0 0 1 0 0,1 0 0 0 0,-4 8-1 0 0,0-1 92 0 0,2 0 0 0 0,0 0-1 0 0,0 1 1 0 0,-4 21-1 0 0,8-29-175 0 0,0 1-1 0 0,0 0 1 0 0,0 0-1 0 0,1-1 1 0 0,0 1-1 0 0,0 0 1 0 0,2 8-1 0 0,-2-12-33 0 0,1 0-1 0 0,-1 0 1 0 0,1 0-1 0 0,0 0 0 0 0,-1 0 1 0 0,1 0-1 0 0,0 0 0 0 0,0 0 1 0 0,1 0-1 0 0,-1 0 0 0 0,0-1 1 0 0,1 1-1 0 0,-1 0 0 0 0,1-1 1 0 0,-1 1-1 0 0,1-1 0 0 0,0 0 1 0 0,-1 1-1 0 0,1-1 1 0 0,0 0-1 0 0,0 0 0 0 0,2 1 1 0 0,-1-1-127 0 0,0 0 0 0 0,0 0 0 0 0,-1 0-1 0 0,1-1 1 0 0,0 1 0 0 0,0-1 0 0 0,0 1 0 0 0,0-1 0 0 0,0 0 0 0 0,-1 0 0 0 0,1 0 0 0 0,0-1 0 0 0,0 1 0 0 0,0-1 0 0 0,5-1 0 0 0,-4 0-1042 0 0,0 0 0 0 0,0 0 0 0 0,-1 0-1 0 0,1-1 1 0 0,6-5 0 0 0,4-5-6012 0 0</inkml:trace>
  <inkml:trace contextRef="#ctx0" brushRef="#br0" timeOffset="1">333 1 18223 0 0,'0'0'836'0'0,"1"15"304"0"0,21 102 526 0 0,-21-113-1593 0 0,5 37 1008 0 0,15 56 1 0 0,-20-94-960 0 0,-1-1 1 0 0,1 1 0 0 0,-1 0-1 0 0,0 0 1 0 0,0 0-1 0 0,0 3 1 0 0,1 16 477 0 0,-1-22-600 0 0,0 0 1 0 0,0 0-1 0 0,0 1 0 0 0,0-1 0 0 0,0 0 1 0 0,0 0-1 0 0,0 0 0 0 0,0 0 1 0 0,0 0-1 0 0,0 1 0 0 0,0-1 0 0 0,0 0 1 0 0,1 0-1 0 0,-1 0 0 0 0,0 0 0 0 0,0 0 1 0 0,0 0-1 0 0,0 1 0 0 0,0-1 0 0 0,0 0 1 0 0,0 0-1 0 0,0 0 0 0 0,0 0 0 0 0,0 0 1 0 0,1 0-1 0 0,-1 0 0 0 0,0 1 0 0 0,0-1 1 0 0,0 0-1 0 0,0 0 0 0 0,0 0 0 0 0,0 0 1 0 0,1 0-1 0 0,-1 0 0 0 0,0 0 0 0 0,0 0 1 0 0,0 0-1 0 0,0 0 0 0 0,0 0 0 0 0,1 0 1 0 0,-1 0-1 0 0,0 0 0 0 0,0 0 0 0 0,0 0 1 0 0,0 0-1 0 0,0 0 0 0 0,1 0 0 0 0,-1 0 1 0 0,0 0-1 0 0,0 0 0 0 0,0 0 0 0 0,0 0 1 0 0,0 0-1 0 0,0 0 0 0 0,1-1 0 0 0,-1 1 1 0 0,0 0-1 0 0,0 0 0 0 0,0 0 0 0 0,0 0 1 0 0,0 0-1 0 0,0 0 0 0 0,0 0 0 0 0,0 0 1 0 0,1-1-1 0 0,-1 1 0 0 0,0 0 0 0 0,5-9 47 0 0,-5 8-24 0 0,4-9 282 0 0,0-1 1 0 0,0 0 0 0 0,2-13-1 0 0,6-21 442 0 0,-8 33-1333 0 0,1 1 1 0 0,0 0-1 0 0,1 0 0 0 0,10-15 0 0 0,-15 24 341 0 0,1 0-1 0 0,-1 0 1 0 0,1 0-1 0 0,0 0 1 0 0,0 0 0 0 0,0 0-1 0 0,0 1 1 0 0,0-1-1 0 0,0 1 1 0 0,0-1-1 0 0,1 1 1 0 0,-1 0 0 0 0,0 0-1 0 0,1 0 1 0 0,-1 0-1 0 0,1 0 1 0 0,-1 0-1 0 0,1 1 1 0 0,-1 0-1 0 0,1-1 1 0 0,0 1 0 0 0,-1 0-1 0 0,1 0 1 0 0,0 0-1 0 0,-1 0 1 0 0,6 2-1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1:1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49 143 4144 0 0,'0'0'319'0'0,"-14"0"95"0"0,-13-7 9003 0 0,26 7-8825 0 0,-6-5 4736 0 0,7 5-5193 0 0,0-1 0 0 0,0 1 0 0 0,0-1 0 0 0,0 1-1 0 0,0 0 1 0 0,0-1 0 0 0,0 1 0 0 0,1-1 0 0 0,-1 1 0 0 0,0-1 0 0 0,0 1 0 0 0,0-1 0 0 0,0 1-1 0 0,1-1 1 0 0,-1 1 0 0 0,0-1 0 0 0,0 1 0 0 0,1 0 0 0 0,-1-1 0 0 0,0 1 0 0 0,1 0 0 0 0,-1-1-1 0 0,0 1 1 0 0,1 0 0 0 0,-1-1 0 0 0,0 1 0 0 0,1 0 0 0 0,-1 0 0 0 0,1-1 0 0 0,-1 1 0 0 0,1 0-1 0 0,-1 0 1 0 0,1 0 0 0 0,-1 0 0 0 0,1-1 0 0 0,24-4 383 0 0,-10 2-97 0 0,-5 1-205 0 0,-1-1 0 0 0,1 2 0 0 0,0-1 0 0 0,11 1 0 0 0,25-4 310 0 0,-14-2-517 0 0,77-19 46 0 0,-79 19-35 0 0,44-4 0 0 0,3-1 4 0 0,35-1 25 0 0,-59 8-34 0 0,98-4 28 0 0,-57 3-22 0 0,340 7 419 0 0,-378 3-346 0 0,60 12-1 0 0,54 20 142 0 0,-109-23-209 0 0,28 5 247 0 0,1-5 1 0 0,173 4-1 0 0,-118-11-105 0 0,60-2 0 0 0,42-7 103 0 0,-154 3-198 0 0,422 0 179 0 0,-444 0-240 0 0,115 3 40 0 0,14 0-35 0 0,-60-3 798 0 0,259 1-1011 0 0,-195-2 32 0 0,-38-6 186 0 0,1 1 105 0 0,102-4-29 0 0,-97 2-57 0 0,-46-2-41 0 0,-23 1 0 0 0,-7 0-4 0 0,19 0 24 0 0,18 2 93 0 0,109 1-159 0 0,92 13 419 0 0,-308-6-360 0 0,438 7 185 0 0,66 12 210 0 0,-228-11-51 0 0,-282-10-357 0 0,-1-1 0 0 0,0 0 0 0 0,1-2 0 0 0,-2 0 0 0 0,1-1 0 0 0,0-1 0 0 0,21-10 0 0 0,-24 9-546 0 0,-3 2-874 0 0,0-1 0 0 0,13-8 1 0 0,-20 9-112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192 643 4144 0 0,'-2'2'-1'0'0,"1"-1"0"0"0,-1 1 0 0 0,1-1 0 0 0,-1 1 0 0 0,0-1-1 0 0,0 0 1 0 0,1 0 0 0 0,-1 0 0 0 0,0 0 0 0 0,-2 1 0 0 0,3-2 86 0 0,0 1 1 0 0,1-1-1 0 0,-1 0 0 0 0,0 0 0 0 0,1 0 1 0 0,-1 0-1 0 0,0 0 0 0 0,1 0 0 0 0,-1 0 1 0 0,0 0-1 0 0,1 0 0 0 0,-1 0 0 0 0,0-1 1 0 0,1 1-1 0 0,-1 0 0 0 0,0 0 0 0 0,1-1 1 0 0,-2 0-1 0 0,-7-8 4411 0 0,-1-10 1521 0 0,1 4-4328 0 0,-10-21-1 0 0,5 2-963 0 0,-39-96 1756 0 0,43 101-1684 0 0,2 0 0 0 0,-9-49 0 0 0,14 52-95 0 0,-1-30 0 0 0,4 47-556 0 0,0 1 0 0 0,1 0 0 0 0,0-1 0 0 0,1 1 0 0 0,-1 0 0 0 0,2 0 0 0 0,4-14 0 0 0,-2 12-79 0 0,0 0-1 0 0,0 1 0 0 0,1 0 1 0 0,0 0-1 0 0,0 0 1 0 0,9-9-1 0 0,-11 14-40 0 0,1 0 0 0 0,-1 1 0 0 0,1-1 0 0 0,-1 1 0 0 0,1 0 0 0 0,0 0 0 0 0,1 0 0 0 0,-1 1-1 0 0,0-1 1 0 0,1 1 0 0 0,-1 1 0 0 0,1-1 0 0 0,6 0 0 0 0,-6 1-139 0 0,-1 1 1 0 0,1-1-1 0 0,0 1 0 0 0,0 0 1 0 0,0 1-1 0 0,0 0 0 0 0,0 0 0 0 0,-1 0 1 0 0,1 0-1 0 0,0 1 0 0 0,-1 0 0 0 0,1 0 1 0 0,-1 1-1 0 0,0-1 0 0 0,0 1 1 0 0,0 0-1 0 0,0 1 0 0 0,0-1 0 0 0,-1 1 1 0 0,1 0-1 0 0,-1 0 0 0 0,0 1 1 0 0,5 7-1 0 0,14 25-2792 0 0,-16-15 611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19175 0 0,'0'0'2080'0'0,"5"0"-2080"0"0,3 0 0 0 0,4 0 0 0 0,2-2 272 0 0,6 2 16 0 0,-3-3 0 0 0,0 3 0 0 0,5 0-288 0 0,3 0 0 0 0,-2 0-96 0 0,2 0 24 0 0,-2 0-856 0 0,2-2-176 0 0,-2 2-32 0 0,2-5-6607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3680 0 0,'-2'5'237'0'0,"0"0"1"0"0,-1 0-1 0 0,1 0 1 0 0,-1-1-1 0 0,0 1 1 0 0,-5 6-1 0 0,4-7 1117 0 0,1 0-1 0 0,0 0 1 0 0,0 1-1 0 0,0-1 1 0 0,1 1-1 0 0,-1 0 1 0 0,-1 6-1 0 0,3-7-1029 0 0,0 1 0 0 0,0-1 0 0 0,0 1 0 0 0,1-1-1 0 0,-1 1 1 0 0,1 4 0 0 0,0-7-314 0 0,1-1-1 0 0,-1 0 0 0 0,0 1 1 0 0,1-1-1 0 0,-1 0 1 0 0,0 0-1 0 0,1 1 1 0 0,0-1-1 0 0,-1 0 0 0 0,1 0 1 0 0,0 0-1 0 0,-1 0 1 0 0,1 0-1 0 0,0 0 0 0 0,0 0 1 0 0,0 0-1 0 0,0 0 1 0 0,0 0-1 0 0,0 0 1 0 0,0 0-1 0 0,0-1 0 0 0,0 1 1 0 0,1 0-1 0 0,-1-1 1 0 0,1 1-1 0 0,1 0 38 0 0,0 0 1 0 0,-1 0-1 0 0,1-1 1 0 0,0 1-1 0 0,-1-1 0 0 0,1 0 1 0 0,0 1-1 0 0,0-1 0 0 0,-1 0 1 0 0,1-1-1 0 0,0 1 0 0 0,0 0 1 0 0,-1-1-1 0 0,6-1 0 0 0,-4 0 67 0 0,0 0 0 0 0,0 0-1 0 0,0 0 1 0 0,-1-1-1 0 0,1 1 1 0 0,-1-1 0 0 0,1 0-1 0 0,4-5 1 0 0,-3 2 187 0 0,0 0 1 0 0,0-1 0 0 0,0 1-1 0 0,-1-1 1 0 0,0 0 0 0 0,-1 0-1 0 0,0 0 1 0 0,0-1 0 0 0,4-13-1 0 0,-7 20-184 0 0,3-19 513 0 0,-3 20-544 0 0,0-1 0 0 0,0 0 0 0 0,0 0 0 0 0,0 0 0 0 0,0 1 1 0 0,0-1-1 0 0,0 0 0 0 0,0 0 0 0 0,-1 0 0 0 0,1 1 0 0 0,0-1 1 0 0,0 0-1 0 0,-1 0 0 0 0,1 1 0 0 0,0-1 0 0 0,-1 0 1 0 0,1 1-1 0 0,-1-1 0 0 0,1 0 0 0 0,-2 0 1020 0 0,-2 9-514 0 0,2 0-589 0 0,-1 0-1 0 0,1 0 1 0 0,0 0-1 0 0,1 0 1 0 0,0 1-1 0 0,0-1 1 0 0,1 11-1 0 0,1-6-3 0 0,0 0 1 0 0,0-1-1 0 0,2 1 0 0 0,3 14 0 0 0,-5-24-173 0 0,0 0-1 0 0,0-1 1 0 0,1 1-1 0 0,-1 0 1 0 0,0 0-1 0 0,1-1 1 0 0,0 1-1 0 0,0-1 1 0 0,-1 1-1 0 0,1-1 1 0 0,1 0-1 0 0,-1 1 1 0 0,4 2-1 0 0,-5-5-42 0 0,1 1-1 0 0,0 0 1 0 0,-1 0 0 0 0,1 0-1 0 0,0-1 1 0 0,0 1-1 0 0,-1-1 1 0 0,1 1-1 0 0,0-1 1 0 0,0 0 0 0 0,0 0-1 0 0,0 1 1 0 0,0-1-1 0 0,-1-1 1 0 0,1 1-1 0 0,0 0 1 0 0,0 0 0 0 0,0-1-1 0 0,0 1 1 0 0,-1-1-1 0 0,1 1 1 0 0,3-3-1 0 0,7-4-7289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8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6912 0 0,'-10'9'660'0'0,"2"-4"1041"0"0,1 1 1 0 0,0 0 0 0 0,1 1 0 0 0,-1-1-1 0 0,-7 12 1 0 0,13-16-1422 0 0,0 0-1 0 0,0 0 1 0 0,0 0-1 0 0,0 0 1 0 0,0 0-1 0 0,1 0 1 0 0,-1 0-1 0 0,1 0 1 0 0,-1 0-1 0 0,1 0 1 0 0,0 0-1 0 0,0 4 1 0 0,0-4-408 0 0,1 0 0 0 0,-1 0 0 0 0,1 0 0 0 0,-1 0 0 0 0,1 0 0 0 0,0 0 0 0 0,0 0 0 0 0,0 0 0 0 0,0 0 0 0 0,0 0 0 0 0,1 0 0 0 0,-1 0-1 0 0,0-1 1 0 0,3 3 0 0 0,1 0 43 0 0,-1 0 0 0 0,1-1-1 0 0,0 1 1 0 0,0-1 0 0 0,0 0-1 0 0,0 0 1 0 0,0-1 0 0 0,1 1-1 0 0,0-1 1 0 0,-1-1 0 0 0,1 1 0 0 0,0-1-1 0 0,0 0 1 0 0,10 1 0 0 0,5-2-806 0 0,0 0 0 0 0,38-7 0 0 0,-11 1 208 0 0,-42 6 891 0 0,1-1 0 0 0,-1 0 1 0 0,0-1-1 0 0,0 0 0 0 0,1 0 0 0 0,-1 0 1 0 0,6-4-1 0 0,-11 6-29 0 0,1-1-1 0 0,-1 1 1 0 0,0-1-1 0 0,1 0 1 0 0,-1 0 0 0 0,0 1-1 0 0,0-1 1 0 0,0 0-1 0 0,0 0 1 0 0,0 0 0 0 0,0 0-1 0 0,0 0 1 0 0,0-1-1 0 0,0 1 1 0 0,-1 0 0 0 0,1 0-1 0 0,0-1 1 0 0,-1 1-1 0 0,1 0 1 0 0,-1-1 0 0 0,0 1-1 0 0,1 0 1 0 0,-1-1-1 0 0,0 1 1 0 0,0-1 0 0 0,1 1-1 0 0,-1-1 1 0 0,0 1-1 0 0,-1 0 1 0 0,1-1-1 0 0,0 1 1 0 0,0-1 0 0 0,-1 1-1 0 0,1 0 1 0 0,0-1-1 0 0,-1 1 1 0 0,-1-2 0 0 0,2 2-74 0 0,-1 0 1 0 0,1 0 0 0 0,-1 0 0 0 0,0 0-1 0 0,0 1 1 0 0,1-1 0 0 0,-1 0 0 0 0,0 1-1 0 0,0-1 1 0 0,0 0 0 0 0,0 1 0 0 0,1-1-1 0 0,-1 1 1 0 0,0-1 0 0 0,0 1 0 0 0,0 0 0 0 0,0 0-1 0 0,0-1 1 0 0,0 1 0 0 0,0 0 0 0 0,0 0-1 0 0,0 0 1 0 0,-1 0 0 0 0,1 0 0 0 0,0 0-1 0 0,0 0 1 0 0,0 0 0 0 0,0 0 0 0 0,0 1-1 0 0,0-1 1 0 0,0 0 0 0 0,0 1 0 0 0,-1 0-1 0 0,-2 0 76 0 0,1 1 0 0 0,0-1 0 0 0,-1 1-1 0 0,1 0 1 0 0,0 0 0 0 0,0 0 0 0 0,0 1-1 0 0,-4 3 1 0 0,3-1-141 0 0,1 0 0 0 0,0 0 0 0 0,0 1 0 0 0,0-1 0 0 0,0 0 0 0 0,1 1 0 0 0,0 0 0 0 0,0-1 0 0 0,1 1 0 0 0,-1 0 0 0 0,1 0 0 0 0,1 0 0 0 0,-1 0 0 0 0,1 0 0 0 0,0 0 0 0 0,0 0 0 0 0,1 0 0 0 0,0 0 0 0 0,0 0 0 0 0,0 0 0 0 0,1 0 0 0 0,-1 0 0 0 0,1 0 0 0 0,1-1 0 0 0,-1 1 0 0 0,1-1 0 0 0,6 9 0 0 0,-5-9-355 0 0,1 1 1 0 0,0-1-1 0 0,1 0 0 0 0,-1 0 0 0 0,1-1 1 0 0,0 0-1 0 0,0 0 0 0 0,0 0 0 0 0,1 0 1 0 0,-1-1-1 0 0,1 0 0 0 0,0-1 0 0 0,0 0 1 0 0,0 0-1 0 0,8 2 0 0 0,5-2-8712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37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400 240 4432 0 0,'0'-15'432'0'0,"4"-64"2598"0"0,4-19 780 0 0,-11 61-1033 0 0,3 36-2500 0 0,-2-2 140 0 0,-3-3 4759 0 0,3 7-4985 0 0,-1 1 0 0 0,1 0 0 0 0,-1 0 0 0 0,1 0 0 0 0,0 1 0 0 0,0-1 0 0 0,0 0 0 0 0,0 1 0 0 0,0 0 0 0 0,0-1 0 0 0,1 1 0 0 0,-1 0 0 0 0,1 0 0 0 0,0 0 0 0 0,0 0 0 0 0,-2 5 0 0 0,0 7-34 0 0,0 1-1 0 0,-1 17 1 0 0,3-27-90 0 0,-7 109 168 0 0,7-110-234 0 0,-59 439 1163 0 0,35-269-1375 0 0,-7 29-58 0 0,14-96 390 0 0,10-50 61 0 0,-22 282 658 0 0,29-307-646 0 0,-2 267 714 0 0,3-252-842 0 0,-6 51 0 0 0,4-72-59 0 0,2-25-7 0 0,-15 218 75 0 0,3-109 349 0 0,4-61-183 0 0,-8 69-357 0 0,-5-2 0 0 0,-45 142 0 0 0,60-241 157 0 0,1 0 0 0 0,0 0 0 0 0,2 1-1 0 0,-3 34 1 0 0,6-52-31 0 0,0 0-1 0 0,0-1 1 0 0,0 1-1 0 0,0-1 1 0 0,0 1 0 0 0,0 0-1 0 0,0-1 1 0 0,1 1-1 0 0,-1-1 1 0 0,0 1 0 0 0,0 0-1 0 0,1-1 1 0 0,-1 1-1 0 0,0-1 1 0 0,1 1-1 0 0,-1-1 1 0 0,1 1 0 0 0,3 3 58 0 0,-2-2-45 0 0,0 0-1 0 0,1 0 0 0 0,-1-1 0 0 0,1 1 0 0 0,-1-1 0 0 0,1 0 0 0 0,0 0 1 0 0,4 2-1 0 0,-2-2-11 0 0,-3 0-11 0 0,1 0 0 0 0,0-1 0 0 0,0 0 0 0 0,0 1 0 0 0,-1-1 0 0 0,5 0 0 0 0,11 0 0 0 0,15 5 0 0 0,0-3 0 0 0,48-1 0 0 0,-42-2 0 0 0,112 11 26 0 0,-99-5-7 0 0,89-2 0 0 0,92-10 109 0 0,-174 8-105 0 0,27 0 18 0 0,71 1-33 0 0,-112-1 37 0 0,127 6 115 0 0,104-1 234 0 0,-20 8 75 0 0,-132-6-177 0 0,63 5 182 0 0,158 7 276 0 0,63 9-17 0 0,-378-26-670 0 0,44 7-6 0 0,-57-7 41 0 0,1 0 0 0 0,35 0 0 0 0,-24 1 56 0 0,-22-2-121 0 0,0-1-1 0 0,0 0 1 0 0,8 0 0 0 0,-10-2-33 0 0,-4 0 0 0 0,0 0 0 0 0,0 0 0 0 0,0 0 0 0 0,0 0 0 0 0,-1 0 0 0 0,1 0 0 0 0,0 0 0 0 0,0-1 0 0 0,-1 1 0 0 0,1 0 0 0 0,-1-1 0 0 0,1 1 0 0 0,-1 0 0 0 0,1-3 0 0 0,0 2 0 0 0,21-26-3267 0 0,-16 18 1366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1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1840 0 0,'0'0'13324'0'0,"2"-20"-9109"0"0,-1 18-4208 0 0,0 1 0 0 0,0 0 0 0 0,-1-1 0 0 0,1 1 0 0 0,0 0 1 0 0,-1-1-1 0 0,1 1 0 0 0,-1 0 0 0 0,1-3 0 0 0,0 2 1 0 0,-1 0 1 0 0,1 0 0 0 0,-1 1-1 0 0,1-1 1 0 0,-1 1-1 0 0,1-1 1 0 0,0 0 0 0 0,1-1-1 0 0,3-4 42 0 0,-4 5-49 0 0,0 1 0 0 0,-1 0 0 0 0,1-1 1 0 0,0 1-1 0 0,0 0 0 0 0,0 0 0 0 0,0 0 0 0 0,0 0 0 0 0,0 0 0 0 0,1 0 0 0 0,-1 0 0 0 0,2-1 0 0 0,5-5 10 0 0,-8 7 48 0 0,1 0 89 0 0,-1 0-1 0 0,1 0 1 0 0,-1 0 0 0 0,0 0 0 0 0,1 0 0 0 0,-1 0-1 0 0,1 0 1 0 0,-1 0 0 0 0,0 0 0 0 0,1 0 0 0 0,-1 0-1 0 0,1 1 1 0 0,-1-1 0 0 0,0 0 0 0 0,1 0 0 0 0,-1 1-1 0 0,0-1 1 0 0,1 0 0 0 0,-1 0 0 0 0,1 1 0 0 0,1 2-4 0 0,0 0 1 0 0,0 0-1 0 0,-1 1 1 0 0,1-1-1 0 0,-1 1 1 0 0,1-1-1 0 0,-1 1 1 0 0,0-1-1 0 0,0 1 1 0 0,-1-1-1 0 0,1 1 1 0 0,-1 6-1 0 0,0 6 285 0 0,-3 27 0 0 0,1-21-532 0 0,-11 68 82 0 0,3-30 211 0 0,2-26-189 0 0,6-27-4 0 0,0-1 0 0 0,1 0 1 0 0,-1 1-1 0 0,1 10 0 0 0,-3-11-235 0 0,3-5-361 0 0,3-4-577 0 0,1-2-654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4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68 12032 0 0,'0'0'586'0'0,"-2"-1"38"0"0,2 1-364 0 0,-1-1 0 0 0,1 1 0 0 0,-1-1 0 0 0,1 1 0 0 0,0-1 0 0 0,-1 1-1 0 0,1-1 1 0 0,0 1 0 0 0,-1-1 0 0 0,1 1 0 0 0,0-1 0 0 0,0 0 0 0 0,0 1 0 0 0,0-1-1 0 0,0 1 1 0 0,-1-1 0 0 0,1 0 0 0 0,0 1 0 0 0,0-1 0 0 0,0 0 0 0 0,1 0 0 0 0,6-13 1149 0 0,-4 11-1308 0 0,0 0 0 0 0,0 0-1 0 0,1 0 1 0 0,5-4 0 0 0,-8 6 22 0 0,0 0 0 0 0,0 1 0 0 0,1-1 0 0 0,-1 1 0 0 0,0-1 0 0 0,0 1 0 0 0,0-1 0 0 0,0 1 0 0 0,0-1 0 0 0,1 1 0 0 0,-1 0 0 0 0,0 0 0 0 0,0 0 0 0 0,0 0 1 0 0,1 0-1 0 0,0 0 0 0 0,-1 0-56 0 0,-1 0 0 0 0,0 0 1 0 0,1 0-1 0 0,-1 1 0 0 0,0-1 1 0 0,0 0-1 0 0,1 0 0 0 0,-1 0 1 0 0,0 1-1 0 0,0-1 0 0 0,1 0 1 0 0,-1 0-1 0 0,0 1 0 0 0,0-1 1 0 0,0 0-1 0 0,1 1 0 0 0,-1-1 1 0 0,0 0-1 0 0,0 1 0 0 0,0-1 1 0 0,0 0-1 0 0,0 1 0 0 0,1-1 1 0 0,-3 16 286 0 0,2-15-332 0 0,-1 0 0 0 0,1 0 0 0 0,-1 0 0 0 0,1 0 0 0 0,-1 0 0 0 0,1 0 0 0 0,-1 0 0 0 0,0-1 0 0 0,1 1 0 0 0,-1 0 0 0 0,0 0 0 0 0,0-1 0 0 0,1 1 0 0 0,-1 0 0 0 0,0-1 0 0 0,0 1 0 0 0,0-1 0 0 0,0 1 0 0 0,0-1 0 0 0,0 1 0 0 0,0-1 0 0 0,0 0 0 0 0,0 1 0 0 0,0-1 0 0 0,0 0 0 0 0,0 0 0 0 0,0 0 0 0 0,0 0 0 0 0,0 0 0 0 0,0 0 0 0 0,0 0 0 0 0,0 0 0 0 0,0 0 0 0 0,0 0 0 0 0,0-1 0 0 0,0 1 0 0 0,0 0 0 0 0,0-1 0 0 0,-2 0 0 0 0,2 1 20 0 0,1-1 0 0 0,0 1 0 0 0,-1 0-1 0 0,1 0 1 0 0,-1-1 0 0 0,1 1 0 0 0,0 0 0 0 0,-1-1-1 0 0,1 1 1 0 0,0-1 0 0 0,-1 1 0 0 0,1 0 0 0 0,0-1-1 0 0,0 1 1 0 0,-1-1 0 0 0,1 1 0 0 0,0-1-1 0 0,0 1 1 0 0,0-1 0 0 0,-1 1 0 0 0,1-1 0 0 0,0 1-1 0 0,0-1 1 0 0,0 1 0 0 0,0-1 0 0 0,0 1 0 0 0,0-1-1 0 0,0 1 1 0 0,0-1 0 0 0,0 1 0 0 0,0-1 0 0 0,1 1-1 0 0,-1-1 1 0 0,0 1 0 0 0,0-1 0 0 0,0 1 0 0 0,1 0-1 0 0,-1-1 1 0 0,0 1 0 0 0,0-1 0 0 0,1 0-1 0 0,15-20 236 0 0,-13 18-149 0 0,-2 2-118 0 0,-1 0 1 0 0,1 1-1 0 0,0-1 0 0 0,0 0 1 0 0,0 1-1 0 0,0-1 0 0 0,0 1 1 0 0,0-1-1 0 0,0 1 0 0 0,0 0 1 0 0,0-1-1 0 0,0 1 0 0 0,1 0 0 0 0,-1 0 1 0 0,0 0-1 0 0,0 0 0 0 0,0 0 1 0 0,0 0-1 0 0,0 0 0 0 0,0 0 1 0 0,1 0-1 0 0,-1 0 0 0 0,0 0 0 0 0,0 1 1 0 0,0-1-1 0 0,0 1 0 0 0,0-1 1 0 0,0 1-1 0 0,0-1 0 0 0,0 1 1 0 0,0-1-1 0 0,0 1 0 0 0,0 0 1 0 0,-1 0-1 0 0,1-1 0 0 0,1 3 0 0 0,-1-3-6 0 0,-1 1-1 0 0,0-1 0 0 0,1 1 0 0 0,-1-1 0 0 0,0 1 0 0 0,1-1 0 0 0,-1 1 0 0 0,0-1 0 0 0,0 1 1 0 0,1 0-1 0 0,-1-1 0 0 0,0 1 0 0 0,0-1 0 0 0,0 1 0 0 0,0 0 0 0 0,0-1 0 0 0,0 1 0 0 0,0 0 1 0 0,0-1-1 0 0,0 1 0 0 0,0-1 0 0 0,0 1 0 0 0,0 0 0 0 0,-1 0 0 0 0,1 0 5 0 0,-3 19 111 0 0,3-19-72 0 0,0 0 0 0 0,-1 0 0 0 0,1-1 0 0 0,0 1 1 0 0,0 0-1 0 0,-1-1 0 0 0,1 1 0 0 0,-1 0 0 0 0,1-1 1 0 0,-1 1-1 0 0,1-1 0 0 0,-1 1 0 0 0,1 0 0 0 0,-1-1 1 0 0,1 1-1 0 0,-1-1 0 0 0,0 0 0 0 0,1 1 0 0 0,-1-1 0 0 0,0 1 1 0 0,1-1-1 0 0,-1 0 0 0 0,0 0 0 0 0,-1 1 0 0 0,2-1-43 0 0,0 0 0 0 0,0 0 0 0 0,-1 0-1 0 0,1 0 1 0 0,0-1 0 0 0,0 1-1 0 0,0 0 1 0 0,-1 0 0 0 0,1 0-1 0 0,0 0 1 0 0,0 0 0 0 0,0 0-1 0 0,-1-1 1 0 0,1 1 0 0 0,0 0 0 0 0,0 0-1 0 0,0 0 1 0 0,0-1 0 0 0,0 1-1 0 0,0 0 1 0 0,-1 0 0 0 0,1 0-1 0 0,0-1 1 0 0,0 1 0 0 0,0 0 0 0 0,0 0-1 0 0,0-1 1 0 0,0 1 0 0 0,0 0-1 0 0,0 0 1 0 0,0 0 0 0 0,0-1-1 0 0,0 1 1 0 0,0 0 0 0 0,0 0 0 0 0,0-1-1 0 0,0 1 1 0 0,0 0 0 0 0,0 0-1 0 0,0-1 1 0 0,0 1 0 0 0,1 0-1 0 0,-1 0 1 0 0,0 0 0 0 0,0-1-1 0 0,0 1 1 0 0,0 0 0 0 0,1 0 0 0 0,3-12 68 0 0,-4 12-59 0 0,4-7 32 0 0,4-2-266 0 0,-7 8 582 0 0,-18 15-1029 0 0,17-13 469 0 0,-1-1-1 0 0,0 0 1 0 0,1 1-1 0 0,-1-1 0 0 0,0 0 1 0 0,0 1-1 0 0,1-1 1 0 0,-1 0-1 0 0,0 0 0 0 0,0 0 1 0 0,0 0-1 0 0,1 1 0 0 0,-1-1 1 0 0,0 0-1 0 0,0 0 1 0 0,0-1-1 0 0,0 1 0 0 0,-1 0-285 0 0,1 0-1082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5064 0 0,'0'0'389'0'0,"-9"15"4966"0"0,6 5 2149 0 0,2 13-4612 0 0,1-6-1930 0 0,-14 111 616 0 0,2-26-1729 0 0,12-108 104 0 0,-1 36 400 0 0,1-37-414 0 0,0-1 1 0 0,0 0 0 0 0,0 1 0 0 0,1-1-1 0 0,-1 0 1 0 0,1 0 0 0 0,0 0 0 0 0,-1 1 0 0 0,1-1-1 0 0,0 0 1 0 0,0 0 0 0 0,0 0 0 0 0,1 0 0 0 0,1 3-1 0 0,-2-5-23 0 0,0 0 0 0 0,0 1-1 0 0,0-1 1 0 0,-1 0 0 0 0,1 0 0 0 0,0 1-1 0 0,0-1 1 0 0,0 0 0 0 0,0 0-1 0 0,0 0 1 0 0,0 0 0 0 0,0 0 0 0 0,-1-1-1 0 0,1 1 1 0 0,0 0 0 0 0,0 0-1 0 0,0 0 1 0 0,0-1 0 0 0,0 1-1 0 0,-1 0 1 0 0,1-1 0 0 0,0 1 0 0 0,0-1-1 0 0,-1 1 1 0 0,2-1 0 0 0,1-1-431 0 0,11-5-1159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33 4144 0 0,'0'0'191'0'0,"-2"0"-11"0"0,-30 21 488 0 0,19-11 3376 0 0,-19 15 0 0 0,26-18-2075 0 0,-1 0 1 0 0,1 0 0 0 0,-11 16-1 0 0,13-16-1870 0 0,0 1-1 0 0,-5 13 1 0 0,8-19-33 0 0,-9 23 1122 0 0,-5 28 1 0 0,13-45-940 0 0,0-1 1 0 0,1 0-1 0 0,0 0 1 0 0,1 1-1 0 0,0-1 1 0 0,0 1 0 0 0,0-1-1 0 0,1 0 1 0 0,2 8-1 0 0,-3-13-197 0 0,1 0 0 0 0,-1 0 0 0 0,1-1 1 0 0,-1 1-1 0 0,1 0 0 0 0,0-1 0 0 0,0 1 0 0 0,-1-1 0 0 0,1 1 0 0 0,0-1 0 0 0,1 1 0 0 0,-1-1 0 0 0,0 1 0 0 0,0-1 0 0 0,1 0 0 0 0,-1 0 0 0 0,0 0 1 0 0,1 0-1 0 0,-1 0 0 0 0,1 0 0 0 0,0 0 0 0 0,-1 0 0 0 0,1-1 0 0 0,0 1 0 0 0,-1-1 0 0 0,1 1 0 0 0,0-1 0 0 0,0 0 0 0 0,-1 1 0 0 0,1-1 1 0 0,0 0-1 0 0,0 0 0 0 0,0 0 0 0 0,-1 0 0 0 0,1-1 0 0 0,2 0 0 0 0,2 0 41 0 0,-1-1 0 0 0,0 1 1 0 0,0-1-1 0 0,1-1 0 0 0,-1 1 0 0 0,-1-1 0 0 0,1 0 1 0 0,0 0-1 0 0,-1 0 0 0 0,7-7 0 0 0,2-3-117 0 0,-2 0 0 0 0,0-1 0 0 0,0 0-1 0 0,-1-1 1 0 0,-1 0 0 0 0,-1-1 0 0 0,0 0 0 0 0,-1 0 0 0 0,0 0-1 0 0,-2-1 1 0 0,0 0 0 0 0,-1 0 0 0 0,0-1 0 0 0,1-32-1 0 0,-4 47-181 0 0,-1-1-1 0 0,0 1 0 0 0,0 0 0 0 0,-1 0 1 0 0,1-1-1 0 0,-1 1 0 0 0,0 0 1 0 0,1 0-1 0 0,-1 0 0 0 0,-1 0 0 0 0,1 0 1 0 0,0 0-1 0 0,-1 0 0 0 0,1 0 0 0 0,-1 1 1 0 0,-2-4-1 0 0,-6-2-1220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5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47 2760 0 0,'0'0'3118'0'0,"7"-3"-176"0"0,-1 1-2509 0 0,-4 1-441 0 0,0-3-21 0 0,-1 3-51 0 0,17-9 11165 0 0,-18 10-11014 0 0,0 0 0 0 0,-1 0 0 0 0,1 0 0 0 0,0-1 0 0 0,0 1 0 0 0,-1 0 0 0 0,1 0 0 0 0,0-1 0 0 0,0 1 0 0 0,-1 0 0 0 0,1-1 0 0 0,0 1 0 0 0,0 0 0 0 0,0 0 0 0 0,0-1 0 0 0,-1 1 0 0 0,1-1 0 0 0,0 1 0 0 0,0 0 0 0 0,0-1 0 0 0,0 0 0 0 0,-4-7 2449 0 0,-3 9-2985 0 0,3 2 544 0 0,1-1 1 0 0,-1 1 0 0 0,0 0-1 0 0,1 0 1 0 0,-6 5-1 0 0,-3 3-616 0 0,10-10 591 0 0,0 0 0 0 0,0 1 0 0 0,1-1-1 0 0,-1 0 1 0 0,1 1 0 0 0,-1-1 0 0 0,-1 3 0 0 0,-14 5 1128 0 0,17-11-1140 0 0,1 0 0 0 0,-1-1 0 0 0,1 1 0 0 0,-1-1 0 0 0,1 1 0 0 0,0 0 0 0 0,0-1 0 0 0,0 1 0 0 0,0 0 0 0 0,0 0 0 0 0,1 0 0 0 0,-1 0 0 0 0,1 0 0 0 0,-1 0 0 0 0,1 0 0 0 0,0 0 0 0 0,-1 1 0 0 0,5-4 0 0 0,-2 2 10 0 0,1 0-1 0 0,-1 1 1 0 0,1-1-1 0 0,-1 1 1 0 0,1 0-1 0 0,0 0 1 0 0,0 0-1 0 0,6-1 1 0 0,-7 3-31 0 0,-3 0 34 0 0,-1 2-30 0 0,-1 0 1 0 0,1 0 0 0 0,0 0 0 0 0,-1 0-1 0 0,0 0 1 0 0,0 0 0 0 0,1 0 0 0 0,-1-1-1 0 0,0 1 1 0 0,0 0 0 0 0,-1 0 0 0 0,1-1-1 0 0,0 1 1 0 0,0-1 0 0 0,-1 1 0 0 0,1-1-1 0 0,-1 0 1 0 0,-3 3 0 0 0,3-2-29 0 0,-1 0 0 0 0,0-1 0 0 0,0 1-1 0 0,1-1 1 0 0,-1 1 0 0 0,0-1 0 0 0,0 0 0 0 0,0 0 0 0 0,-1-1 0 0 0,1 1 0 0 0,-5 0 0 0 0,3-2-19 0 0,2-1 622 0 0,1-6-343 0 0,4 5-270 0 0,0 1 0 0 0,0 0 0 0 0,0 0 0 0 0,0 0-1 0 0,1 0 1 0 0,-1 0 0 0 0,1 1 0 0 0,-1-1-1 0 0,1 1 1 0 0,0-1 0 0 0,-1 1 0 0 0,1 0-1 0 0,4-1 1 0 0,13-3 580 0 0,-19 5-650 0 0,10 7 352 0 0,-11-6-258 0 0,0 1 0 0 0,-1 0 0 0 0,1-1 0 0 0,0 1 0 0 0,-1-1 0 0 0,1 1 0 0 0,-1-1 0 0 0,1 1 0 0 0,-1-1 0 0 0,0 0 1 0 0,0 1-1 0 0,0-1 0 0 0,0 0 0 0 0,0 0 0 0 0,0 1 0 0 0,0-1 0 0 0,0 0 0 0 0,0 0 0 0 0,0 0 0 0 0,-1 0 0 0 0,1 0 0 0 0,0-1 0 0 0,-1 1 0 0 0,-2 1 0 0 0,2-1 33 0 0,-1 0 1 0 0,1 0-1 0 0,-1-1 1 0 0,1 1 0 0 0,0 0-1 0 0,-1-1 1 0 0,1 0 0 0 0,-1 0-1 0 0,1 0 1 0 0,-1 0 0 0 0,1 0-1 0 0,-1 0 1 0 0,1-1-1 0 0,-1 1 1 0 0,-3-2 0 0 0,5 2-164 0 0,-2-3 35 0 0,1-1-47 0 0,1 3 137 0 0,1 0 0 0 0,0 0 0 0 0,-1 0-1 0 0,1 0 1 0 0,0 1 0 0 0,0-1 0 0 0,0 0-1 0 0,0 0 1 0 0,0 0 0 0 0,0 0-1 0 0,0 0 1 0 0,0 0 0 0 0,0 1 0 0 0,0-1-1 0 0,1 0 1 0 0,-1 0 0 0 0,0 0 0 0 0,0 0-1 0 0,1 1 1 0 0,-1-1 0 0 0,1 0-1 0 0,-1 0 1 0 0,1 1 0 0 0,-1-1 0 0 0,1 0-1 0 0,-1 1 1 0 0,2-2 0 0 0,16-12 168 0 0,-16 13-170 0 0,0 0 0 0 0,1 0 0 0 0,0 0 0 0 0,-1 0 0 0 0,1 1 0 0 0,0-1 0 0 0,-1 1 0 0 0,1 0 0 0 0,0 0 0 0 0,-1 0 0 0 0,1 0 0 0 0,0 0 0 0 0,-1 0 0 0 0,1 1 0 0 0,5 1 0 0 0,-8-2-2 0 0,1 1-1 0 0,-1-1 1 0 0,1 0-1 0 0,-1 1 1 0 0,1-1-1 0 0,-1 1 1 0 0,1-1 0 0 0,-1 1-1 0 0,0-1 1 0 0,1 1-1 0 0,-1-1 1 0 0,0 1-1 0 0,1-1 1 0 0,-1 1 0 0 0,0-1-1 0 0,0 1 1 0 0,0 0-1 0 0,1-1 1 0 0,-1 1-1 0 0,0-1 1 0 0,0 1-1 0 0,0 0 1 0 0,0-1 0 0 0,0 1-1 0 0,0-1 1 0 0,0 1-1 0 0,0 0 1 0 0,0-1-1 0 0,-1 1 1 0 0,1-1 0 0 0,0 1-1 0 0,-1 0 1 0 0,-4 13 63 0 0,3-10-46 0 0,0-1 0 0 0,-1 1 0 0 0,1-1 0 0 0,-1 0 0 0 0,0 0-1 0 0,0 0 1 0 0,0-1 0 0 0,0 1 0 0 0,0-1 0 0 0,0 1 0 0 0,-1-1-1 0 0,1 0 1 0 0,-1 0 0 0 0,0-1 0 0 0,-4 3 0 0 0,2-2 4 0 0,-5 0 279 0 0,11-3-289 0 0,-1 1 1 0 0,1 0-1 0 0,0 0 0 0 0,-1-1 0 0 0,1 1 1 0 0,0 0-1 0 0,0-1 0 0 0,0 1 0 0 0,-1 0 1 0 0,1-1-1 0 0,0 1 0 0 0,0-1 0 0 0,0 1 1 0 0,0 0-1 0 0,-1-1 0 0 0,1 1 0 0 0,0-1 1 0 0,0 1-1 0 0,0-1 0 0 0,0 1 0 0 0,0 0 1 0 0,0-1-1 0 0,0 1 0 0 0,0-1 0 0 0,0 1 0 0 0,1 0 1 0 0,-1-1-1 0 0,0 1 0 0 0,0-1 0 0 0,0 0 1 0 0,1 0-4 0 0,-1 0 1 0 0,1-1-1 0 0,-1 1 1 0 0,1 0-1 0 0,-1 0 1 0 0,1-1-1 0 0,0 1 1 0 0,0 0-1 0 0,-1 0 1 0 0,1 0-1 0 0,0 0 1 0 0,0 0 0 0 0,0 0-1 0 0,0 0 1 0 0,0 0-1 0 0,1 0 1 0 0,1-1-1 0 0,0 1-4 0 0,-1-1 0 0 0,1 1 0 0 0,-1 0 0 0 0,1 0 1 0 0,0 0-1 0 0,3 0 0 0 0,-5 1-2 0 0,-1 0 0 0 0,1-1 0 0 0,0 1 1 0 0,-1 0-1 0 0,1 0 0 0 0,0 0 0 0 0,-1 0 1 0 0,1 0-1 0 0,0 0 0 0 0,-1 0 0 0 0,1 1 0 0 0,0-1 1 0 0,-1 0-1 0 0,1 0 0 0 0,-1 0 0 0 0,1 1 1 0 0,0-1-1 0 0,-1 0 0 0 0,1 1 0 0 0,-1-1 0 0 0,1 1 1 0 0,0-1-1 0 0,-1 0 0 0 0,1 1 0 0 0,-1-1 1 0 0,0 1-1 0 0,1-1 0 0 0,0 2 0 0 0,1 0 246 0 0,-2-1-97 0 0,0 0-26 0 0,0 5-102 0 0,0-4-125 0 0,1-1-243 0 0,-1 0-1 0 0,0-1 1 0 0,0 1 0 0 0,0 0 0 0 0,0-1 0 0 0,0 1 0 0 0,0 0 0 0 0,0 0 0 0 0,0-1-1 0 0,0 1 1 0 0,0 0 0 0 0,0-1 0 0 0,-1 1 0 0 0,1 0 0 0 0,0-1 0 0 0,0 1 0 0 0,-1 0-1 0 0,1-1 1 0 0,0 1 0 0 0,-1 0 0 0 0,0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8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7 374 11344 0 0,'0'0'256'0'0,"-5"-15"717"0"0,5 11-644 0 0,-1 0-1 0 0,1 0 1 0 0,0 0 0 0 0,-1 0-1 0 0,2 0 1 0 0,-1 1 0 0 0,2-8-1 0 0,0-10 1957 0 0,-2 19-2178 0 0,0 0 0 0 0,0 0 0 0 0,0 0 0 0 0,0 1 0 0 0,1-1 0 0 0,-1 0 0 0 0,1 0 0 0 0,-1 1 0 0 0,1-1 0 0 0,-1 0 0 0 0,1 1 0 0 0,0-1 0 0 0,0 0 0 0 0,0 1 0 0 0,0-1 0 0 0,0 1 0 0 0,0 0 0 0 0,1-1 0 0 0,-1 1 0 0 0,0 0 0 0 0,1 0 0 0 0,-1 0 0 0 0,0-1 0 0 0,1 2 0 0 0,0-1 0 0 0,-1 0 0 0 0,1 0 0 0 0,0 0 0 0 0,-1 1 0 0 0,1-1 0 0 0,0 1 0 0 0,-1-1 0 0 0,1 1 0 0 0,3 0 1 0 0,6-1-30 0 0,-1 0 0 0 0,1 2 0 0 0,0-1 0 0 0,17 4 0 0 0,-15-2-134 0 0,80 8 1045 0 0,1-4 0 0 0,0-4-1 0 0,165-18 1 0 0,-202 10-466 0 0,66-18-1 0 0,-118 23-484 0 0,1-1-1 0 0,-1 0 1 0 0,0 0 0 0 0,-1 0-1 0 0,8-5 1 0 0,-11 7-20 0 0,1-1-1 0 0,-1 0 1 0 0,1 0 0 0 0,-1 0 0 0 0,0-1 0 0 0,0 1 0 0 0,0 0-1 0 0,1 0 1 0 0,-1-1 0 0 0,0 1 0 0 0,0-1 0 0 0,-1 1 0 0 0,1-1-1 0 0,0 1 1 0 0,0-1 0 0 0,-1 1 0 0 0,1-1 0 0 0,-1 0 0 0 0,1 1-1 0 0,-1-4 1 0 0,0 2 5 0 0,0 0 1 0 0,-1 0-1 0 0,1 0 0 0 0,-1 0 0 0 0,1 1 0 0 0,-1-1 1 0 0,0 0-1 0 0,-1 0 0 0 0,1 0 0 0 0,0 1 0 0 0,-1-1 1 0 0,1 1-1 0 0,-1-1 0 0 0,0 1 0 0 0,0 0 0 0 0,0 0 1 0 0,0-1-1 0 0,0 1 0 0 0,-5-3 0 0 0,-3-2 5 0 0,-1 0 0 0 0,-1 1 0 0 0,-16-7 0 0 0,-2-1-20 0 0,1-1 213 0 0,-51-20 1 0 0,57 26-291 0 0,11 4 83 0 0,0 1 0 0 0,-1 0 0 0 0,1 1 0 0 0,-1 0 0 0 0,0 1 0 0 0,-13-1 0 0 0,20 4-14 0 0,5-1 0 0 0,1 0 0 0 0,0 0 0 0 0,-1 0 0 0 0,1 0 0 0 0,0 1 0 0 0,0-1 0 0 0,-1 0 0 0 0,1 0 0 0 0,0 1 0 0 0,0-1 0 0 0,0 0 0 0 0,-1 0 0 0 0,1 1 0 0 0,0-1 0 0 0,0 0 0 0 0,0 1 0 0 0,0-1 0 0 0,0 0 0 0 0,-1 1 0 0 0,1-1 0 0 0,0 0 0 0 0,0 1 0 0 0,0-1 0 0 0,0 0 0 0 0,0 1 0 0 0,0-1 0 0 0,2 4 0 0 0,-2-3-1 0 0,1 0 0 0 0,-1 0 0 0 0,1 1-1 0 0,0-1 1 0 0,-1 0 0 0 0,1 0 0 0 0,0 0 0 0 0,0 0 0 0 0,0 0-1 0 0,0-1 1 0 0,0 1 0 0 0,0 0 0 0 0,0 0 0 0 0,0 0 0 0 0,1-1-1 0 0,-1 1 1 0 0,0-1 0 0 0,0 1 0 0 0,0-1 0 0 0,3 1 0 0 0,30 5-209 0 0,-28-5 125 0 0,58 7-221 0 0,-27-4 472 0 0,0 1 0 0 0,63 19 0 0 0,-96-23-193 0 0,0 0 0 0 0,0 1 0 0 0,0-1-1 0 0,-1 1 1 0 0,1 0 0 0 0,-1 0 0 0 0,1 1-1 0 0,-1-1 1 0 0,0 1 0 0 0,0-1 0 0 0,0 1 0 0 0,3 4-1 0 0,-5-5 31 0 0,1 0 0 0 0,-1 0 0 0 0,0 1 0 0 0,0-1 0 0 0,0 0 0 0 0,-1 1 0 0 0,1-1-1 0 0,0 0 1 0 0,-1 1 0 0 0,0-1 0 0 0,1 1 0 0 0,-1-1 0 0 0,0 1 0 0 0,0-1 0 0 0,0 1 0 0 0,-1-1 0 0 0,1 1-1 0 0,-1-1 1 0 0,1 1 0 0 0,-2 3 0 0 0,0-1 28 0 0,-1 0 0 0 0,1 0-1 0 0,-1 0 1 0 0,0-1 0 0 0,0 1-1 0 0,0-1 1 0 0,0 0 0 0 0,-1 1 0 0 0,0-2-1 0 0,0 1 1 0 0,-7 5 0 0 0,-5 2 21 0 0,0-1 1 0 0,-17 8-1 0 0,25-14-38 0 0,-21 10 11 0 0,-37 12 0 0 0,27-12-7969 0 0,18-4-841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9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1840 0 0,'0'0'2263'0'0,"0"0"-2189"0"0,0 2 560 0 0,-7 17 3076 0 0,-6 5 2513 0 0,12-24-6084 0 0,-1 0 1 0 0,1 1-1 0 0,0-1 1 0 0,0 1 0 0 0,0-1-1 0 0,0 1 1 0 0,0-1 0 0 0,0 1-1 0 0,0 0 1 0 0,0-1 0 0 0,0 1-1 0 0,0 0 1 0 0,0 0-1 0 0,0 0 1 0 0,1-1 0 0 0,-1 1-1 0 0,-1 2 1 0 0,-3 3 282 0 0,4-5-118 0 0,-3 4 464 0 0,-11-5 979 0 0,28 0-22 0 0,71 5-1130 0 0,-19-3-404 0 0,-35 0-14 0 0,44-3-1 0 0,-4-4 239 0 0,51-6 471 0 0,-110 9-807 0 0,-1-1-1 0 0,0 0 0 0 0,16-7 1 0 0,-19 7-32 0 0,1-1-1 0 0,-1 2 1 0 0,1-1 0 0 0,0 1 0 0 0,0 0 0 0 0,0 1-1 0 0,12-1 1 0 0,7 0-46 0 0,-20 1 14 0 0,-1 0 0 0 0,1 1 0 0 0,0 0 0 0 0,12 1 0 0 0,-8 1 67 0 0,0-2 1 0 0,0 0-1 0 0,18-1 0 0 0,-19 0 173 0 0,-1 0 0 0 0,1 1-1 0 0,0 0 1 0 0,0 1 0 0 0,11 2 0 0 0,-15-3-204 0 0,-1 1 1 0 0,0-1 0 0 0,1 1 0 0 0,9-2 0 0 0,7 0 203 0 0,-10-4 497 0 0,-8 5-688 0 0,-3 0-155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19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24 887 3680 0 0,'-1'10'356'0'0,"-5"15"-508"0"0,-11 0 10117 0 0,18-33-5144 0 0,2-3-4692 0 0,1-12 972 0 0,1-1-1 0 0,2 1 0 0 0,0 0 0 0 0,1 1 0 0 0,21-39 1 0 0,0 11 129 0 0,42-59 1 0 0,57-59 136 0 0,-35 47-525 0 0,56-58-68 0 0,-141 170-756 0 0,9-9 70 0 0,-10 11 36 0 0,0-1 0 0 0,0 1 0 0 0,-1-1 0 0 0,0 0 0 0 0,5-11 0 0 0,-4 9-124 0 0,-5 8 0 0 0,-1 0 0 0 0,1 0 0 0 0,-1 0 0 0 0,0 0 0 0 0,0 0 0 0 0,1 0 0 0 0,-1 0 0 0 0,-1 0 0 0 0,2-3 0 0 0,-2 0 11 0 0,0 4 170 0 0,0 1-128 0 0,-3-1-42 0 0,2 0 0 0 0,0 1 213 0 0,0 1-256 0 0,-3 0 10 0 0,-6 2-881 0 0,-5 2-5309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41 3224 0 0,'-10'8'463'0'0,"-19"7"13045"0"0,17-17-7106 0 0,12 2-6353 0 0,0-1-1 0 0,0 1 0 0 0,-1 0 1 0 0,1 0-1 0 0,0 0 0 0 0,0 0 1 0 0,0 0-1 0 0,0 0 0 0 0,0 0 1 0 0,0 0-1 0 0,0 0 0 0 0,0 0 1 0 0,0-1-1 0 0,-1 1 0 0 0,1 0 1 0 0,0 0-1 0 0,0 0 0 0 0,0 0 0 0 0,0 0 1 0 0,0 0-1 0 0,0-1 0 0 0,0 1 1 0 0,0 0-1 0 0,0 0 0 0 0,0 0 1 0 0,0 0-1 0 0,0 0 0 0 0,0 0 1 0 0,0-1-1 0 0,0 1 0 0 0,0 0 1 0 0,0 0-1 0 0,0 0 0 0 0,0 0 1 0 0,0 0-1 0 0,0 0 0 0 0,0-1 1 0 0,0 1-1 0 0,0 0 0 0 0,1 0 1 0 0,-1 0-1 0 0,0 0 0 0 0,0 0 1 0 0,0 0-1 0 0,0 0 0 0 0,0-1 0 0 0,0 1 1 0 0,0 0-1 0 0,0 0 0 0 0,1 0 1 0 0,-1 0-1 0 0,0 0 0 0 0,0 0 1 0 0,0 0-1 0 0,0 0 0 0 0,0 0 1 0 0,0 0-1 0 0,1 0 0 0 0,-1 0 1 0 0,0 0-1 0 0,0 0 0 0 0,0 0 1 0 0,0 0-1 0 0,0 0 0 0 0,0 0 1 0 0,1 0-1 0 0,-1 0 0 0 0,17-8 197 0 0,0 1 0 0 0,27-6 1 0 0,-38 11-213 0 0,14-4 276 0 0,41-10 449 0 0,-55 15-726 0 0,0 0 0 0 0,0 0-1 0 0,0 1 1 0 0,0 0 0 0 0,0 0-1 0 0,0 0 1 0 0,11 2-1 0 0,-15-1-29 0 0,-1-1 0 0 0,1 1 0 0 0,0 0 0 0 0,0-1 0 0 0,0 1 0 0 0,-1 0 0 0 0,1 0 0 0 0,0 0 0 0 0,-1 0 0 0 0,1 0 0 0 0,-1 1 0 0 0,0-1 0 0 0,1 0 0 0 0,-1 1 0 0 0,0-1 0 0 0,0 1 0 0 0,1-1 0 0 0,0 4 0 0 0,-1-3 3 0 0,0 1 0 0 0,0 0-1 0 0,0 0 1 0 0,-1 0 0 0 0,1 0-1 0 0,-1 0 1 0 0,0 0 0 0 0,1 0 0 0 0,-2 0-1 0 0,1 5 1 0 0,-2 3 14 0 0,-1-1 1 0 0,1 0-1 0 0,-2 0 0 0 0,1-1 0 0 0,-10 18 1 0 0,5-12-3 0 0,-1 0 1 0 0,0-1 0 0 0,-1-1-1 0 0,-1 1 1 0 0,0-1 0 0 0,-1-1-1 0 0,-24 20 1 0 0,-12 11-18 0 0,34-26 0 0 0,14-17 0 0 0,0 0 0 0 0,0 1 0 0 0,0-1 0 0 0,0 0 0 0 0,-1 0 0 0 0,1 1 0 0 0,0-1 0 0 0,0 0 0 0 0,0 1 0 0 0,0-1 0 0 0,0 0 0 0 0,0 1 0 0 0,0-1 0 0 0,0 0 0 0 0,0 1 0 0 0,0-1 0 0 0,0 0 0 0 0,0 0 0 0 0,0 1 0 0 0,0-1 0 0 0,0 0 0 0 0,0 1 0 0 0,0-1 0 0 0,1 0 0 0 0,-1 1 0 0 0,0-1 0 0 0,0 0 0 0 0,0 0 0 0 0,0 1 0 0 0,1-1 0 0 0,-1 0 0 0 0,0 0 0 0 0,0 1 0 0 0,1-1 0 0 0,-1 0 0 0 0,0 0 0 0 0,0 0 0 0 0,1 1 0 0 0,7 2 0 0 0,-4-1 1 0 0,0-1 0 0 0,0 0-1 0 0,0 0 1 0 0,0-1 0 0 0,1 1 0 0 0,-1-1-1 0 0,0 0 1 0 0,0 0 0 0 0,0 0 0 0 0,1-1-1 0 0,-1 1 1 0 0,8-3 0 0 0,8 0 42 0 0,3-1 45 0 0,41-11 0 0 0,-44 9-679 0 0,1 1 1 0 0,40-5-1 0 0,-42 9-2012 0 0,1-1-6578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1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31 3680 0 0,'0'0'167'0'0,"-18"-1"6635"0"0,9-4-3339 0 0,9-2 510 0 0,1 6-3526 0 0,0-1 0 0 0,1 1 1 0 0,-1 0-1 0 0,1-1 0 0 0,-1 1 1 0 0,1 0-1 0 0,3-2 0 0 0,-4 3 177 0 0,1-1-436 0 0,0 0-1 0 0,0 0 0 0 0,0 0 0 0 0,0 1 0 0 0,0-1 1 0 0,1 1-1 0 0,-1-1 0 0 0,0 1 0 0 0,1 0 0 0 0,-1 0 1 0 0,3 0-1 0 0,-5 0-72 0 0,6 0 269 0 0,33 2 981 0 0,-37-1-1316 0 0,-1-1 0 0 0,1 0 0 0 0,0 0 0 0 0,-1 1 0 0 0,1-1 0 0 0,-1 1 0 0 0,1-1 0 0 0,-1 1 0 0 0,1-1 0 0 0,-1 1 0 0 0,1 0 0 0 0,-1 0 0 0 0,0 0 0 0 0,1 0 0 0 0,-1 0 0 0 0,0 0 0 0 0,0 0 0 0 0,0 0 0 0 0,2 3 0 0 0,0 2 30 0 0,-2-5-66 0 0,-1 1 0 0 0,1-1-1 0 0,0 1 1 0 0,-1-1 0 0 0,1 1-1 0 0,-1-1 1 0 0,1 1-1 0 0,-1 0 1 0 0,0-1 0 0 0,1 1-1 0 0,-1 0 1 0 0,0-1 0 0 0,0 1-1 0 0,0 0 1 0 0,0-1-1 0 0,-1 1 1 0 0,1 0 0 0 0,0-1-1 0 0,-1 1 1 0 0,1-1 0 0 0,-2 3-1 0 0,-5 13 54 0 0,0 1 0 0 0,-2-2 0 0 0,0 1 0 0 0,-1-1 0 0 0,0-1 0 0 0,-22 25-1 0 0,-7 13 135 0 0,38-52-167 0 0,0 0 0 0 0,0 0 0 0 0,0 1 0 0 0,1-1-1 0 0,-1 0 1 0 0,0 1 0 0 0,1-1 0 0 0,-1 1 0 0 0,1-1-1 0 0,-1 1 1 0 0,1-1 0 0 0,0 1 0 0 0,0-1-1 0 0,0 3 1 0 0,0-4-12 0 0,0 1 0 0 0,0 0-1 0 0,0-1 1 0 0,1 1 0 0 0,-1 0 0 0 0,0-1 0 0 0,1 1-1 0 0,-1-1 1 0 0,1 1 0 0 0,-1-1 0 0 0,0 1-1 0 0,1-1 1 0 0,-1 1 0 0 0,1-1 0 0 0,-1 1-1 0 0,1-1 1 0 0,0 1 0 0 0,-1-1 0 0 0,1 0 0 0 0,-1 1-1 0 0,1-1 1 0 0,0 0 0 0 0,-1 0 0 0 0,1 1-1 0 0,0-1 1 0 0,-1 0 0 0 0,1 0 0 0 0,0 0-1 0 0,0 0 1 0 0,-1 0 0 0 0,1 0 0 0 0,0 0 0 0 0,-1 0-1 0 0,2 0 1 0 0,25-2 146 0 0,-1 0 1 0 0,29-7-1 0 0,34-4-345 0 0,-28 8-2391 0 0,-46 3 878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4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49 987 3224 0 0,'-13'6'2372'0'0,"11"-6"-1745"0"0,0 0 97 0 0,0 0 0 0 0,1 0 1 0 0,-1 0-1 0 0,0 0 0 0 0,0-1 0 0 0,1 1 1 0 0,-1 0-1 0 0,0-1 0 0 0,0 1 0 0 0,1-1 1 0 0,-1 0-1 0 0,-1 0 0 0 0,2 0-529 0 0,0 0 0 0 0,0 0 0 0 0,0 1-1 0 0,1-1 1 0 0,-1 0 0 0 0,0 0 0 0 0,1 0 0 0 0,-1 0-1 0 0,1 0 1 0 0,-1 0 0 0 0,1 0 0 0 0,-1 0-1 0 0,1 0 1 0 0,0 0 0 0 0,0 0 0 0 0,-1 0 0 0 0,1 0-1 0 0,0 0 1 0 0,0-1 0 0 0,0 1 0 0 0,0 0 0 0 0,0 0-1 0 0,0 0 1 0 0,0 0 0 0 0,1 0 0 0 0,-1-2 0 0 0,2-4 359 0 0,1 0 0 0 0,5-14 0 0 0,-3 9-35 0 0,9-18 558 0 0,1 1 0 0 0,1 1 0 0 0,34-45-1 0 0,-35 53-839 0 0,164-223 1755 0 0,-38 48-1276 0 0,-110 150-624 0 0,-10 13 308 0 0,2 1 1 0 0,47-51-1 0 0,-61 73-385 0 0,-1 0-1 0 0,12-19 1 0 0,-8 11-12 0 0,-4 0-35 0 0,-8 17-143 0 0,-2-18-4155 0 0,-1 13 2635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8000 0 0,'-10'10'13318'0'0,"9"-7"-13821"0"0,-3 33 2636 0 0,3-28-1689 0 0,1 0-1 0 0,-4 17 1 0 0,-17 48 733 0 0,-34 142 749 0 0,55-213-2097 0 0,-1 1 1 0 0,1-1 0 0 0,0 1-1 0 0,-1-1 1 0 0,1 1-1 0 0,1 0 1 0 0,-1-1 0 0 0,0 1-1 0 0,1-1 1 0 0,-1 1-1 0 0,1-1 1 0 0,0 1 0 0 0,0-1-1 0 0,2 5 1 0 0,-2-6-778 0 0,3-1-19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8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12152 0 0,'0'0'2165'0'0,"4"-16"1583"0"0,-2 12-3332 0 0,0 0 0 0 0,0 0 0 0 0,1 1 0 0 0,-1-1-1 0 0,1 0 1 0 0,0 1 0 0 0,0 0 0 0 0,0-1 0 0 0,0 1 0 0 0,1 0 0 0 0,-1 1 0 0 0,6-4 0 0 0,10-9 469 0 0,-8 7-464 0 0,1 0 1 0 0,0 1 0 0 0,1 0 0 0 0,0 1 0 0 0,0 0 0 0 0,15-4 0 0 0,-14 5-125 0 0,-14 4-276 0 0,1 1 0 0 0,-1 0 0 0 0,1 0-1 0 0,-1-1 1 0 0,1 1 0 0 0,0 0 0 0 0,-1 0 0 0 0,1 0-1 0 0,-1-1 1 0 0,1 1 0 0 0,0 0 0 0 0,-1 0 0 0 0,1 0-1 0 0,-1 0 1 0 0,1 0 0 0 0,0 0 0 0 0,-1 0 0 0 0,1 0 0 0 0,-1 1-1 0 0,1-1 1 0 0,0 0 0 0 0,-1 0 0 0 0,1 0 0 0 0,-1 1-1 0 0,1-1 1 0 0,-1 0 0 0 0,1 1 0 0 0,-1-1 0 0 0,1 0-1 0 0,0 2 1 0 0,0-1-7 0 0,-1 0 0 0 0,0 1 0 0 0,1-1 0 0 0,-1 0 0 0 0,0 1 0 0 0,0-1-1 0 0,0 1 1 0 0,0-1 0 0 0,0 1 0 0 0,0-1 0 0 0,0 0 0 0 0,0 1 0 0 0,-1-1 0 0 0,0 3-1 0 0,-1 4 2 0 0,-2-1 1 0 0,1 1-1 0 0,-1-1 0 0 0,-1 1 0 0 0,1-1 0 0 0,-1-1 0 0 0,0 1 0 0 0,-7 7 0 0 0,-5 5 4 0 0,6-10 157 0 0,10-8-162 0 0,0-1 0 0 0,0 1 0 0 0,0 0 0 0 0,-1-1 0 0 0,1 1 1 0 0,0 0-1 0 0,0 0 0 0 0,1 0 0 0 0,-1-1 0 0 0,0 1 0 0 0,0 0 0 0 0,0 0 0 0 0,1 0 0 0 0,-1 0 0 0 0,0 1 0 0 0,0 1 0 0 0,12-3-264 0 0,31-6 254 0 0,-22 3 146 0 0,1 0-1 0 0,31 1 1 0 0,-46 2-97 0 0,-1 1 1 0 0,0-1 0 0 0,0 1 0 0 0,0 0 0 0 0,0 0 0 0 0,0 1-1 0 0,0-1 1 0 0,0 1 0 0 0,-1 0 0 0 0,1 1 0 0 0,-1-1-1 0 0,1 1 1 0 0,-1 0 0 0 0,0 0 0 0 0,5 4 0 0 0,-7-4-30 0 0,0-1 0 0 0,-1 1 0 0 0,1 0 1 0 0,0 0-1 0 0,-1 0 0 0 0,0 0 0 0 0,0 0 1 0 0,1 0-1 0 0,-2 0 0 0 0,1 0 0 0 0,0 0 0 0 0,-1 1 1 0 0,1-1-1 0 0,-1 0 0 0 0,0 0 0 0 0,0 1 1 0 0,-1-1-1 0 0,1 0 0 0 0,0 0 0 0 0,-1 0 0 0 0,-2 7 1 0 0,1-2 23 0 0,-1 1 0 0 0,-1 0 0 0 0,0-1 1 0 0,0 0-1 0 0,0 1 0 0 0,-9 11 0 0 0,6-12-20 0 0,-1 1 0 0 0,0-1 0 0 0,0-1 0 0 0,-1 1 0 0 0,0-1-1 0 0,0-1 1 0 0,0 1 0 0 0,-1-2 0 0 0,-13 7 0 0 0,14-8-24 0 0,0-1-1 0 0,0 0 1 0 0,-1 0 0 0 0,1 0-1 0 0,-1-1 1 0 0,0-1 0 0 0,0 0-1 0 0,1 0 1 0 0,-1-1 0 0 0,0 0-1 0 0,-10-2 1 0 0,12 1-367 0 0,0-1 0 0 0,0 0 0 0 0,-11-5 0 0 0,3-2-8735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486 390 9184 0 0,'68'-37'1744'0'0,"-44"26"-1411"0"0,22-8-258 0 0,-42 17-65 0 0,-1 1 1 0 0,1-1 0 0 0,-1 0-1 0 0,0 0 1 0 0,5-4 0 0 0,4-6-2715 0 0,-12-6 4265 0 0,-1 12-749 0 0,1 1-1 0 0,-2 0 1 0 0,1-1-1 0 0,0 1 1 0 0,-4-8-1 0 0,-2-9 950 0 0,5 17-1532 0 0,1 1-1 0 0,-1-1 1 0 0,1 1-1 0 0,-1-1 0 0 0,-1 1 1 0 0,1 0-1 0 0,-1 0 1 0 0,1 0-1 0 0,-1 0 0 0 0,0 0 1 0 0,-1 1-1 0 0,-3-5 1 0 0,1 4-27 0 0,1 0 0 0 0,-1 0 0 0 0,0 0 0 0 0,-1 1 1 0 0,1-1-1 0 0,-1 2 0 0 0,-9-4 0 0 0,-8 0 74 0 0,0 1 0 0 0,-1 2-1 0 0,-43-2 1 0 0,45 4-142 0 0,10 1-104 0 0,0 0 1 0 0,0 1-1 0 0,1 0 0 0 0,-1 1 0 0 0,1 1 0 0 0,-1 0 1 0 0,1 0-1 0 0,0 1 0 0 0,0 1 0 0 0,-18 9 0 0 0,16-6 3 0 0,1 1-1 0 0,0 0 1 0 0,0 0-1 0 0,1 2 1 0 0,0-1-1 0 0,1 2 0 0 0,0-1 1 0 0,-10 15-1 0 0,7-7-4 0 0,2 1-1 0 0,0 0 1 0 0,1 1-1 0 0,1 0 0 0 0,1 1 1 0 0,-10 33-1 0 0,12-29-30 0 0,2-1 0 0 0,0 1 0 0 0,-2 44 0 0 0,7-56 2 0 0,0 0 0 0 0,1-1-1 0 0,0 1 1 0 0,1-1 0 0 0,1 1-1 0 0,0-1 1 0 0,1 0 0 0 0,10 24-1 0 0,-6-19 2 0 0,1 0 0 0 0,1-1 0 0 0,1 0 0 0 0,0-1 0 0 0,1 0 0 0 0,22 23 0 0 0,-21-27 122 0 0,1-1-1 0 0,0 0 1 0 0,1-1-1 0 0,0-1 0 0 0,0 0 1 0 0,1-1-1 0 0,0-1 1 0 0,0 0-1 0 0,1-1 0 0 0,0-1 1 0 0,0-1-1 0 0,0 0 1 0 0,1-1-1 0 0,-1-1 0 0 0,29 0 1 0 0,-10-2 246 0 0,1-2 1 0 0,51-10-1 0 0,-66 8-145 0 0,0-2-1 0 0,0 0 1 0 0,-1-2-1 0 0,1-1 0 0 0,23-12 1 0 0,-5-2 296 0 0,66-48-1 0 0,-92 60-410 0 0,0-1-1 0 0,0-1 0 0 0,-2 0 1 0 0,1-1-1 0 0,-2-1 0 0 0,0 0 0 0 0,14-23 1 0 0,-19 26-50 0 0,0-1 0 0 0,0 0 0 0 0,-1 0 1 0 0,-1-1-1 0 0,0 1 0 0 0,-1-1 0 0 0,1-15 1 0 0,-3 20-29 0 0,-1 0 1 0 0,0 0 0 0 0,0 0-1 0 0,-1 0 1 0 0,0 0 0 0 0,-1 1 0 0 0,0-1-1 0 0,0 0 1 0 0,-1 1 0 0 0,0-1 0 0 0,0 1-1 0 0,-7-11 1 0 0,1 5-13 0 0,0 1 1 0 0,-1 0-1 0 0,-1 0 0 0 0,1 1 0 0 0,-15-11 1 0 0,-65-48 108 0 0,29 25-92 0 0,-76-56-1159 0 0,15 14-244 0 0,103 73-606 0 0,-1 2-4650 0 0,3 5-1925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2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16703 0 0,'-2'4'286'0'0,"-1"9"940"0"0,3-13-886 0 0,7 6 1048 0 0,-1-3-1128 0 0,-1-1 0 0 0,0 1-1 0 0,1-1 1 0 0,-1-1 0 0 0,1 1-1 0 0,-1-1 1 0 0,1 0 0 0 0,0 0 0 0 0,0-1-1 0 0,-1 0 1 0 0,1 0 0 0 0,10-1-1 0 0,21-7 164 0 0,41-5-492 0 0,-50 7-1315 0 0,-13 3-58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825 137 3600 0 0,'0'0'324'0'0,"1"-8"2877"0"0,0 6-2785 0 0,1 0 0 0 0,-1 0 0 0 0,1 0 0 0 0,0 1-1 0 0,0-1 1 0 0,0 1 0 0 0,0-1 0 0 0,0 1 0 0 0,4-3 1368 0 0,-5 3-1458 0 0,1 0 0 0 0,-1-1 1 0 0,0 1-1 0 0,0-1 0 0 0,0 1 1 0 0,0-1-1 0 0,0 1 0 0 0,0-1 1 0 0,0 0-1 0 0,-1 1 0 0 0,1-1 1 0 0,0-3-1 0 0,-1 4-254 0 0,0 0 0 0 0,0 0-1 0 0,0 0 1 0 0,0 0 0 0 0,0 0 0 0 0,0 0 0 0 0,0 0 0 0 0,-1 0 0 0 0,1 0 0 0 0,0 1-1 0 0,-1-1 1 0 0,1 0 0 0 0,-1 0 0 0 0,1 0 0 0 0,-1 0 0 0 0,1 1 0 0 0,-1-1-1 0 0,0 0 1 0 0,1 0 0 0 0,-1 1 0 0 0,0-1 0 0 0,1 0 0 0 0,-1 1 0 0 0,0-1-1 0 0,0 1 1 0 0,0-1 0 0 0,0 1 0 0 0,-11-7 120 0 0,9 5-171 0 0,0 0 1 0 0,0 0-1 0 0,0 0 0 0 0,0 1 1 0 0,-1-1-1 0 0,-4-1 0 0 0,-16-6 37 0 0,21 7-48 0 0,-1 0 0 0 0,0 1 0 0 0,0-1 0 0 0,0 1 0 0 0,-5-2 0 0 0,-23 0 411 0 0,-40 0 0 0 0,20 1-119 0 0,31 1-249 0 0,-1 0 0 0 0,1 2 1 0 0,-31 4-1 0 0,32-1-41 0 0,1 1-1 0 0,0 1 1 0 0,0 1-1 0 0,-20 10 1 0 0,-68 44-17 0 0,35-9 72 0 0,57-42 95 0 0,0 1-1 0 0,0 1 1 0 0,1 0 0 0 0,1 1 0 0 0,0 0-1 0 0,1 1 1 0 0,0 1 0 0 0,1 0 0 0 0,-13 23-1 0 0,18-24-139 0 0,0 0-1 0 0,-4 18 0 0 0,-3 4-1 0 0,10-24-16 0 0,1-1 0 0 0,0 1-1 0 0,0 0 1 0 0,1-1 0 0 0,1 1-1 0 0,0 0 1 0 0,0 0-1 0 0,1 0 1 0 0,1 0 0 0 0,2 12-1 0 0,3-2-3 0 0,-5-18 0 0 0,0 1 0 0 0,-1-1 0 0 0,0 1 0 0 0,1 5 0 0 0,0-3 0 0 0,-1-1 0 0 0,1 1 0 0 0,0-1 0 0 0,0 0 0 0 0,1 0 0 0 0,6 12 0 0 0,6 13 0 0 0,3 5 48 0 0,-4-11 0 0 0,-10-17 3 0 0,1 0 1 0 0,0 0-1 0 0,1 0 0 0 0,0-1 0 0 0,8 8 0 0 0,37 33 164 0 0,-33-33-150 0 0,3 2 58 0 0,1-1-1 0 0,0 0 1 0 0,1-2 0 0 0,30 13-1 0 0,-33-19 23 0 0,0-1-1 0 0,1 0 1 0 0,0-2-1 0 0,25 3 1 0 0,-18-3 44 0 0,228 28 899 0 0,-85-20-684 0 0,-117-9-153 0 0,0-3 0 0 0,0-2 0 0 0,63-9 0 0 0,-97 7-98 0 0,0-1 0 0 0,-1-1 0 0 0,1 0-1 0 0,-1-2 1 0 0,0 0 0 0 0,-1-2 0 0 0,0 0 0 0 0,26-17 0 0 0,-31 17-92 0 0,-1-1 1 0 0,0 0 0 0 0,0 0 0 0 0,-1-1 0 0 0,-1-1 0 0 0,0 0-1 0 0,-1 0 1 0 0,0-1 0 0 0,0 0 0 0 0,-2-1 0 0 0,11-22-1 0 0,-6 5 27 0 0,-1 0 0 0 0,-2-1 0 0 0,-1 1 0 0 0,-1-2 0 0 0,-2 1 0 0 0,-1-1 0 0 0,-1-62 0 0 0,-3 88-40 0 0,-2-27-89 0 0,-1 0 0 0 0,-7-37-1 0 0,8 62 58 0 0,-1 0 0 0 0,1 0 0 0 0,-2 0 0 0 0,1 0-1 0 0,-1 0 1 0 0,0 1 0 0 0,-1-1 0 0 0,0 1 0 0 0,0 0-1 0 0,-1 1 1 0 0,0 0 0 0 0,-11-11 0 0 0,1 4-31 0 0,-1 2-1 0 0,0 0 1 0 0,-1 1 0 0 0,0 1 0 0 0,0 1 0 0 0,-1 0 0 0 0,-22-5-1 0 0,-79-28-1 0 0,-125-35 301 0 0,230 74-272 0 0,-21-2 0 0 0,-4 0 300 0 0,15 3-333 0 0,1 0-1 0 0,-1 1 1 0 0,0 1-1 0 0,-40 7 1 0 0,34-4-66 0 0,-61 0 1 0 0,49-4 61 0 0,31 2 6 0 0,-1-2 1 0 0,0 1 0 0 0,-18-4-1 0 0,26 3-185 0 0,-1 5-2886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9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63 273 11976 0 0,'-28'-1'1272'0'0,"2"0"4215"0"0,17-13-2844 0 0,9 13-2576 0 0,0 1 0 0 0,0-1 0 0 0,0 0-1 0 0,1 1 1 0 0,-1-1 0 0 0,0 1 0 0 0,0-1 0 0 0,1 0 0 0 0,-1 1-1 0 0,0-1 1 0 0,1 1 0 0 0,-1-1 0 0 0,0 1 0 0 0,1-1 0 0 0,-1 1-1 0 0,1-1 1 0 0,-1 1 0 0 0,1-1 0 0 0,-1 1 0 0 0,1-1 0 0 0,-1 1-1 0 0,1 0 1 0 0,0-1 0 0 0,-1 1 0 0 0,1 0 0 0 0,-1 0 0 0 0,1-1-1 0 0,0 1 1 0 0,-1 0 0 0 0,1 0 0 0 0,0 0 0 0 0,-1 0 0 0 0,1 0 0 0 0,0 0-1 0 0,-1 0 1 0 0,2 0 0 0 0,24 3 647 0 0,-24-3-574 0 0,85 12 792 0 0,0-4 0 0 0,99-3-1 0 0,-170-5-870 0 0,0-1 0 0 0,1-1 0 0 0,-1-1 0 0 0,0 0 0 0 0,-1 0 0 0 0,24-10 0 0 0,-38 13-47 0 0,0-1-1 0 0,0 1 1 0 0,-1 0-1 0 0,1-1 1 0 0,0 1 0 0 0,0-1-1 0 0,-1 1 1 0 0,1-1-1 0 0,0 1 1 0 0,-1-1-1 0 0,1 1 1 0 0,-1-1 0 0 0,1 0-1 0 0,-1 1 1 0 0,1-1-1 0 0,-1 0 1 0 0,1 0-1 0 0,-1 1 1 0 0,0-1 0 0 0,1 0-1 0 0,-1 0 1 0 0,0 0-1 0 0,1 0 1 0 0,-1-1 10 0 0,0 0 0 0 0,0 0 0 0 0,0 1 0 0 0,-1-1 0 0 0,1 0 0 0 0,0 0 0 0 0,-1 1 0 0 0,1-1 0 0 0,-1 0 0 0 0,-1-2 0 0 0,-1-2 44 0 0,0 0 0 0 0,-1 0 0 0 0,0 0 0 0 0,-8-9-1 0 0,3 6-42 0 0,-18-22 72 0 0,-2 1 0 0 0,-64-52 0 0 0,71 67 63 0 0,20 13-93 0 0,5 4-54 0 0,1 0-1 0 0,0 0 1 0 0,0 0 0 0 0,-1 0-1 0 0,6 1 1 0 0,0 1-20 0 0,18 6-9 0 0,0-2 0 0 0,48 10-1 0 0,-45-12 13 0 0,15 4 60 0 0,94 25 189 0 0,-134-33-243 0 0,-1-1 13 0 0,0 0 0 0 0,0 0 0 0 0,0 1 0 0 0,0 0 0 0 0,0 0-1 0 0,0 0 1 0 0,0 0 0 0 0,0 0 0 0 0,-1 1 0 0 0,1 0-1 0 0,-1 0 1 0 0,5 5 0 0 0,-7-7-4 0 0,-1 1-1 0 0,0-1 1 0 0,1 0-1 0 0,-1 0 1 0 0,0 1-1 0 0,0-1 0 0 0,0 0 1 0 0,0 1-1 0 0,0-1 1 0 0,0 0-1 0 0,0 0 1 0 0,0 1-1 0 0,-1-1 1 0 0,1 0-1 0 0,0 1 1 0 0,-1-1-1 0 0,1 0 1 0 0,-1 0-1 0 0,1 0 1 0 0,-1 0-1 0 0,0 1 1 0 0,1-1-1 0 0,-2 1 1 0 0,-1 2 22 0 0,0 0-1 0 0,0 0 1 0 0,-1 0 0 0 0,-6 6 0 0 0,-4 1 123 0 0,-30 15 0 0 0,9-6 301 0 0,-1 1 27 0 0,-27 18-907 0 0,57-35 363 0 0,0 1-1 0 0,0 0 0 0 0,1 1 0 0 0,-1-1 0 0 0,1 1 1 0 0,0 0-1 0 0,-4 8 0 0 0,8-13-26 0 0,0 1 1 0 0,1-1-1 0 0,-1 0 0 0 0,0 1 0 0 0,1-1 0 0 0,0 1 1 0 0,-1-1-1 0 0,1 1 0 0 0,0-1 0 0 0,0 1 0 0 0,0-1 1 0 0,0 1-1 0 0,0-1 0 0 0,0 1 0 0 0,1 2 1 0 0,-1-3-223 0 0,0 1 1 0 0,1-1 0 0 0,-1 0-1 0 0,1 0 1 0 0,-1 0 0 0 0,1 0 0 0 0,0 0-1 0 0,-1 0 1 0 0,1 0 0 0 0,0 0 0 0 0,2 2-1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12896 0 0,'0'-8'594'0'0,"0"6"-16"0"0,11 0 1323 0 0,22-16 4363 0 0,-1-2-3848 0 0,-1 0-4017 0 0,1 2-4136 0 0,-21 14-1694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11976 0 0,'-8'4'699'0'0,"-16"12"7397"0"0,24-16-8031 0 0,0 1-1 0 0,0-1 0 0 0,0 0 0 0 0,0 0 0 0 0,0 0 1 0 0,-1 0-1 0 0,1 0 0 0 0,0 0 0 0 0,0 1 1 0 0,0-1-1 0 0,0 0 0 0 0,0 0 0 0 0,0 0 0 0 0,0 0 1 0 0,0 0-1 0 0,0 1 0 0 0,0-1 0 0 0,-1 0 0 0 0,1 0 1 0 0,0 0-1 0 0,0 1 0 0 0,0-1 0 0 0,0 0 1 0 0,0 0-1 0 0,0 0 0 0 0,0 0 0 0 0,0 1 0 0 0,0-1 1 0 0,0 0-1 0 0,1 0 0 0 0,-1 0 0 0 0,0 0 1 0 0,0 1-1 0 0,0-1 0 0 0,0 0 0 0 0,0 0 0 0 0,0 0 1 0 0,0 0-1 0 0,0 1 0 0 0,0-1 0 0 0,0 0 0 0 0,1 0 1 0 0,3 8 440 0 0,-2-6-452 0 0,0 0 1 0 0,0 0 0 0 0,0 0-1 0 0,0 0 1 0 0,1-1-1 0 0,-1 1 1 0 0,0-1-1 0 0,1 1 1 0 0,-1-1-1 0 0,1 0 1 0 0,0 0 0 0 0,-1 0-1 0 0,1 0 1 0 0,5 1-1 0 0,3-1 279 0 0,1 0 0 0 0,17-1 1 0 0,-22-1-87 0 0,1 1 0 0 0,-1 0 1 0 0,0 0-1 0 0,1 1 0 0 0,-1 0 1 0 0,9 3-1 0 0,-15-4-190 0 0,1 1 0 0 0,-1-1 0 0 0,0 1 1 0 0,0 0-1 0 0,0-1 0 0 0,0 1 0 0 0,0 0 0 0 0,0 0 1 0 0,0 0-1 0 0,0 0 0 0 0,-1 0 0 0 0,1 0 0 0 0,0 0 1 0 0,0 0-1 0 0,-1 0 0 0 0,1 0 0 0 0,-1 1 0 0 0,1-1 1 0 0,-1 0-1 0 0,1 0 0 0 0,-1 1 0 0 0,0-1 0 0 0,0 0 0 0 0,1 0 1 0 0,-1 1-1 0 0,0-1 0 0 0,0 0 0 0 0,0 1 0 0 0,-1 1 1 0 0,1 0-30 0 0,-1 0 0 0 0,1 0 1 0 0,-1 0-1 0 0,0 0 0 0 0,0 0 1 0 0,0 0-1 0 0,0 0 0 0 0,-1 0 1 0 0,1 0-1 0 0,-4 4 0 0 0,-19 27 66 0 0,15-21 9 0 0,0-1 0 0 0,-15 16 0 0 0,14-18-362 0 0,-21 15 1 0 0,1-7-4590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8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20 174 4608 0 0,'-5'-13'471'0'0,"3"8"-232"0"0,1 1-1 0 0,-1-1 0 0 0,1 1 1 0 0,0-1-1 0 0,0 1 1 0 0,1-1-1 0 0,-1-5 0 0 0,-1-10 3243 0 0,1 17-2992 0 0,1 0 1 0 0,-1 0-1 0 0,1 0 1 0 0,0 0-1 0 0,0 0 0 0 0,0-1 1 0 0,1-5-1 0 0,1 1 14 0 0,-1 0-1 0 0,0-1 1 0 0,-1 1-1 0 0,-1-10 0 0 0,1 2 2551 0 0,0 22-2154 0 0,-6 103 1000 0 0,22 286-279 0 0,-10-302-1414 0 0,2 28 54 0 0,-1-28-27 0 0,2 15 5 0 0,-2-31-88 0 0,-3-36-104 0 0,15 74-1 0 0,-15-107-45 0 0,-4-8 0 0 0,0 0 0 0 0,0 0 0 0 0,0-1 0 0 0,0 1 0 0 0,-1 0 0 0 0,1 0 0 0 0,0 0 0 0 0,0-1 0 0 0,0 1 0 0 0,0 0 0 0 0,0 0 0 0 0,0-1 0 0 0,0 1 0 0 0,0 0 0 0 0,0 0 0 0 0,0 0 0 0 0,0-1 0 0 0,0 1 0 0 0,1 0 0 0 0,-1 0 0 0 0,0 0 0 0 0,0-1 0 0 0,0 1 0 0 0,0 0 0 0 0,0 0 0 0 0,0 0 0 0 0,0-1 0 0 0,0 1 0 0 0,1 0 0 0 0,-1 0 0 0 0,0 0 0 0 0,0 0 0 0 0,0 0 0 0 0,0-1 0 0 0,1 1 0 0 0,-1 0 0 0 0,0 0 0 0 0,0 0 0 0 0,0 0 0 0 0,1 0 0 0 0,-1 0 0 0 0,0 0 0 0 0,0 0 0 0 0,0 0 0 0 0,1 0 0 0 0,-1 0 0 0 0,0 0 0 0 0,0 0 0 0 0,1 0 0 0 0,-1 0 0 0 0,0 0 0 0 0,0 0 0 0 0,0 0 0 0 0,1 0 0 0 0,-1 0 0 0 0,0 0 0 0 0,0 0 0 0 0,0 0 0 0 0,1 0 0 0 0,-1 0 0 0 0,0 0 0 0 0,0 1 0 0 0,0-1 0 0 0,1 0 0 0 0,-1 0 0 0 0,0 0 0 0 0,0 0 0 0 0,0 0 0 0 0,0 1 0 0 0,0-1 0 0 0,6-18-1700 0 0,-1-5-6799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169 259 6912 0 0,'0'-1'44'0'0,"1"0"0"0"0,-1 0 0 0 0,0 0 0 0 0,1-1 0 0 0,-1 1 0 0 0,0 0 0 0 0,0 0 0 0 0,0 0 1 0 0,0-1-1 0 0,0 1 0 0 0,0 0 0 0 0,0 0 0 0 0,0-1 0 0 0,-1 1 0 0 0,1 0 0 0 0,0 0 0 0 0,-1 0 0 0 0,0-3 0 0 0,0 2 431 0 0,0 0-1 0 0,1 1 0 0 0,-1-1 1 0 0,1-1-1 0 0,-1 1 1 0 0,1 0-1 0 0,0 0 0 0 0,0 0 1 0 0,0-2-1 0 0,7-20 5054 0 0,6 6-3446 0 0,-9 15-1934 0 0,-1 0 0 0 0,0 1 0 0 0,1 0 0 0 0,-1 0 0 0 0,1 0 0 0 0,0 0 0 0 0,0 0 0 0 0,0 1 0 0 0,7-2 0 0 0,5-1 330 0 0,32-3 0 0 0,51 5 144 0 0,-33 2-320 0 0,168-1 471 0 0,-39 2-739 0 0,539-39 106 0 0,163-15 624 0 0,-147 40 568 0 0,-659 10-697 0 0,144-23-1 0 0,-233 25-595 0 0,0 1 0 0 0,0 0 0 0 0,0 0 0 0 0,0 0-1 0 0,0 0 1 0 0,-1 0 0 0 0,1 0 0 0 0,0 1 0 0 0,0-1 0 0 0,0 1 0 0 0,2 0 0 0 0,-3-1-30 0 0,-1 1 1 0 0,1-1 0 0 0,-1 0-1 0 0,0 1 1 0 0,1-1 0 0 0,-1 1 0 0 0,1-1-1 0 0,-1 0 1 0 0,0 1 0 0 0,1-1 0 0 0,-1 1-1 0 0,0-1 1 0 0,1 1 0 0 0,-1-1 0 0 0,0 1-1 0 0,0-1 1 0 0,0 1 0 0 0,1 0 0 0 0,-1-1-1 0 0,0 1 1 0 0,0-1 0 0 0,0 1 0 0 0,0-1-1 0 0,0 1 1 0 0,0 0 0 0 0,0-1-1 0 0,0 1 1 0 0,0-1 0 0 0,0 1 0 0 0,0-1-1 0 0,-1 1 1 0 0,1 0 0 0 0,0-1 0 0 0,0 1-1 0 0,-1-1 1 0 0,1 1 0 0 0,0-1 0 0 0,0 1-1 0 0,-1 0 1 0 0,-36 86 347 0 0,-20 43-340 0 0,6 1 0 0 0,5 3-1 0 0,7 1 1 0 0,-38 239-1 0 0,41-26 67 0 0,36-343-70 0 0,-1 0 0 0 0,0 1 1 0 0,0-1-1 0 0,0 0 0 0 0,-3 9 0 0 0,3-12-6 0 0,0-1 0 0 0,0 1 0 0 0,0 0 0 0 0,0 0 0 0 0,0-1-1 0 0,0 1 1 0 0,-1-1 0 0 0,1 1 0 0 0,-1-1 0 0 0,1 1 0 0 0,-1-1-1 0 0,1 0 1 0 0,-1 0 0 0 0,0 1 0 0 0,1-1 0 0 0,-1-1-1 0 0,0 1 1 0 0,-2 1 0 0 0,-18 4 93 0 0,0 0-1 0 0,-42 4 1 0 0,-47-3 5 0 0,90-6-113 0 0,-199 1 80 0 0,40-1-16 0 0,-213-7-62 0 0,-17 0-80 0 0,-196 43-113 0 0,-167 45 394 0 0,585-75-195 0 0,73-3 0 0 0,13-5-1648 0 0,87 1-192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5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1727 11688 0 0,'0'0'532'0'0,"-1"0"-4"0"0,-4 2 3694 0 0,7-3-3922 0 0,0-1-1 0 0,0 1 1 0 0,-1-1-1 0 0,1 1 1 0 0,0-1 0 0 0,-1 0-1 0 0,1 0 1 0 0,-1 0-1 0 0,0 0 1 0 0,2-3-1 0 0,1 0 235 0 0,0-1-233 0 0,7-9 254 0 0,0 0 0 0 0,2 0 0 0 0,16-15-1 0 0,30-33 665 0 0,-41 46-938 0 0,-2-1 1 0 0,22-29-1 0 0,-17 21-88 0 0,35-52 246 0 0,25-28-14 0 0,-15 35-158 0 0,71-85 310 0 0,-117 130-510 0 0,17-25 90 0 0,3 2 0 0 0,60-59 1 0 0,-31 46 30 0 0,65-78 1 0 0,-67 67 23 0 0,94-78 1 0 0,27-29-50 0 0,-86 76-50 0 0,-86 90-98 0 0,1 0 0 0 0,0 1 0 0 0,1 0-1 0 0,27-12 1 0 0,-33 18-14 0 0,-11 6-1 0 0,1 0 0 0 0,0 0 0 0 0,0 0 0 0 0,0 0 0 0 0,0 0 0 0 0,1 1 0 0 0,-1-1 0 0 0,0 1 0 0 0,0-1 0 0 0,0 1 0 0 0,0 0 0 0 0,1 0 0 0 0,-1 0 0 0 0,0 0 0 0 0,0 0 0 0 0,0 0 0 0 0,1 1 0 0 0,2 0 0 0 0,-2 0 0 0 0,-1 0 0 0 0,1 1 0 0 0,-1-1 0 0 0,1 1 0 0 0,-1 0 0 0 0,0 0 0 0 0,1 0 0 0 0,-1 0 0 0 0,0 0 0 0 0,0 0 0 0 0,0 0 0 0 0,1 3 0 0 0,4 7 0 0 0,-1-1 0 0 0,0 1 0 0 0,-1 1 0 0 0,6 22 0 0 0,16 71 0 0 0,15 121 0 0 0,-24-115 0 0 0,7 38 0 0 0,34 179 0 0 0,-31-180 0 0 0,9 39 0 0 0,-25-140 0 0 0,47 185 0 0 0,-23-80 0 0 0,-15-40 163 0 0,-10-46-74 0 0,13 97 176 0 0,-23-122-38 0 0,-1-41-11 0 0,-11 2 0 0 0,-13-18 60 0 0,-74-33-44 0 0,62 29-198 0 0,-52-20 0 0 0,-282-71-116 0 0,346 103 81 0 0,-331-59-104 0 0,266 52 93 0 0,-185-17-35 0 0,134 17 30 0 0,-3-1 39 0 0,-109-13 28 0 0,199 22-58 0 0,-92 0 0 0 0,132 7-139 0 0,0 0 0 0 0,-17 4 0 0 0,26-4-544 0 0,0 0 0 0 0,0 0 0 0 0,0 0 0 0 0,0 1 0 0 0,0 0 0 0 0,-5 3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17 20759 0 0,'-1'-1'111'0'0,"0"-1"0"0"0,0 1 0 0 0,0 0 0 0 0,0 0 0 0 0,0 0 0 0 0,-1 0 0 0 0,1 0 0 0 0,0 0 0 0 0,-1 0 0 0 0,1 0 0 0 0,-1 0 0 0 0,1 1 0 0 0,-1-1 0 0 0,1 0 0 0 0,-1 1 0 0 0,1-1 0 0 0,-1 1 0 0 0,0 0 0 0 0,1 0 0 0 0,-4-1 0 0 0,3 2-16 0 0,0-1 0 0 0,1 1 0 0 0,-1-1 0 0 0,0 1 0 0 0,1 0-1 0 0,-1 0 1 0 0,0 0 0 0 0,1 0 0 0 0,-1 0 0 0 0,1 0 0 0 0,-1 0 0 0 0,1 0-1 0 0,0 0 1 0 0,-1 1 0 0 0,1-1 0 0 0,0 1 0 0 0,0-1 0 0 0,-2 3 0 0 0,-15 21 487 0 0,11-17-447 0 0,1 0 0 0 0,-7 13 1 0 0,-132 270-413 0 0,109-216 296 0 0,-83 195 262 0 0,50-107-91 0 0,65-154-186 0 0,-36 87 116 0 0,34-78-158 0 0,1-1 0 0 0,0 0 0 0 0,-3 31 0 0 0,8-46-99 0 0,0-1 1 0 0,0 1-1 0 0,0-1 0 0 0,0 1 1 0 0,0-1-1 0 0,0 1 1 0 0,0-1-1 0 0,0 1 0 0 0,0-1 1 0 0,1 1-1 0 0,-1-1 0 0 0,1 1 1 0 0,-1-1-1 0 0,2 3 1 0 0,5-1-1114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9 286 8752 0 0,'-7'13'936'0'0,"6"-10"-937"0"0,1-1 1 0 0,0 1 0 0 0,0 0-1 0 0,0 0 1 0 0,0 0 0 0 0,1 3-1 0 0,0-2 571 0 0,0 0-1 0 0,0-1 1 0 0,0 1-1 0 0,1-1 0 0 0,0 1 1 0 0,0-1-1 0 0,-1 1 1 0 0,2-1-1 0 0,-1 0 1 0 0,0 0-1 0 0,1 0 1 0 0,-1-1-1 0 0,1 1 1 0 0,0 0-1 0 0,6 3 0 0 0,-6-4-415 0 0,-1 0-1 0 0,1-1 1 0 0,0 0-1 0 0,0 1 0 0 0,0-1 1 0 0,0 0-1 0 0,4 0 0 0 0,9 1 384 0 0,1 0 0 0 0,0-1 0 0 0,0-1 0 0 0,0-1 0 0 0,27-4-1 0 0,83-24 1619 0 0,-51 6-1366 0 0,-2-3-1 0 0,72-35 0 0 0,15-11-915 0 0,210-63 0 0 0,-327 122-1412 0 0,51-7 1 0 0,-51 13 40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20127 0 0,'0'0'1826'0'0,"12"-4"-1468"0"0,-10 4-275 0 0,1 0 0 0 0,-1 0 1 0 0,0 0-1 0 0,0 0 0 0 0,1 0 0 0 0,-1 1 0 0 0,0 0 0 0 0,0-1 0 0 0,0 1 0 0 0,1 0 0 0 0,-1 0 0 0 0,0 0 0 0 0,0 0 0 0 0,0 0 1 0 0,0 1-1 0 0,3 2 0 0 0,28 28 698 0 0,-32-32-783 0 0,28 34 237 0 0,-1 2-1 0 0,37 60 1 0 0,34 87 567 0 0,21 113 775 0 0,-56-127-1105 0 0,-38-109 330 0 0,63 103 1 0 0,-48-99-1241 0 0,78 89 0 0 0,-118-151 448 0 0,9 10-1875 0 0,-2 0-4632 0 0,-2-2-2290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871 41 5984 0 0,'5'-15'982'0'0,"-2"7"1160"0"0,-5-9 10147 0 0,2 17-12081 0 0,-1 0-1 0 0,1 0 1 0 0,0 0 0 0 0,0 0-1 0 0,-1 0 1 0 0,0 0-158 0 0,0 0 0 0 0,0 0 1 0 0,0 0-1 0 0,0 0 0 0 0,1 0 0 0 0,-1 1 0 0 0,0-1 0 0 0,0 0 1 0 0,0 1-1 0 0,0-1 0 0 0,0 0 0 0 0,-1 2 0 0 0,-10 6 77 0 0,0 2 0 0 0,0-1-1 0 0,1 2 1 0 0,-19 22 0 0 0,7-8 394 0 0,-120 147 689 0 0,-5 5-1363 0 0,11-16 155 0 0,1 0 64 0 0,113-137 68 0 0,-1 0 0 0 0,-42 31 0 0 0,62-52-203 0 0,-1 0 0 0 0,0 0 0 0 0,0 0 0 0 0,0-1 0 0 0,0 1 0 0 0,0-1 1 0 0,0 0-1 0 0,0-1 0 0 0,-1 1 0 0 0,-9 0 0 0 0,-4-3-1295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50 151 11976 0 0,'0'-1'4'0'0,"0"-21"1421"0"0,-4-28-1 0 0,3 43-1095 0 0,0 1 0 0 0,0 0 0 0 0,-1 0-1 0 0,0 0 1 0 0,0 0 0 0 0,0 0 0 0 0,-1 0-1 0 0,0 1 1 0 0,-5-8 0 0 0,-5 3 65 0 0,12 10-152 0 0,-4 6 160 0 0,4 8-230 0 0,1-10-126 0 0,0 0 1 0 0,-1 0-1 0 0,2 0 1 0 0,-1 0 0 0 0,0 0-1 0 0,1 0 1 0 0,0 0-1 0 0,2 7 1 0 0,1-1 83 0 0,0-1 0 0 0,1 0 0 0 0,1 1 1 0 0,12 15-1 0 0,32 31 556 0 0,-16-20-316 0 0,62 82 893 0 0,7 8-133 0 0,-4-29-229 0 0,-15-16-415 0 0,38 59-202 0 0,32 33-30 0 0,-142-162-79 0 0,1 0 0 0 0,0-1 0 0 0,1 0-1 0 0,0-1 1 0 0,19 8 0 0 0,79 31-3502 0 0,-98-43-5190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24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40 2304 0 0,'-35'-9'3033'0'0,"34"8"-2481"0"0,0 1-358 0 0,-1 0 0 0 0,1 0 0 0 0,0-1 0 0 0,0 1 0 0 0,-1 0 0 0 0,1-1 0 0 0,0 1 1 0 0,0-1-1 0 0,0 1 0 0 0,-2-2 0 0 0,-9-3 838 0 0,11 5-714 0 0,1-1-287 0 0,-1 1 0 0 0,1 0 0 0 0,0-1 0 0 0,0 1 0 0 0,-1 0-1 0 0,1-1 1 0 0,0 1 0 0 0,-1 0 0 0 0,1-1 0 0 0,0 1 0 0 0,-1 0-1 0 0,1-1 1 0 0,-1 1 0 0 0,1 0 0 0 0,0 0 0 0 0,-1 0 0 0 0,1-1-1 0 0,-1 1 1 0 0,1 0 0 0 0,-1 0 0 0 0,1 0 0 0 0,-1 0 0 0 0,1 0-1 0 0,-1 0 1 0 0,-11-1 66 0 0,11 1-27 0 0,-10-8 812 0 0,8 7-376 0 0,-1 0-1 0 0,1 0 0 0 0,0 1 0 0 0,0-1 0 0 0,-1 1 0 0 0,1 0 1 0 0,-1 0-1 0 0,1 0 0 0 0,-5 1 0 0 0,-4-1 5590 0 0,36-2-5029 0 0,129 11 1288 0 0,-19-1-1612 0 0,-81-3-536 0 0,1-4 68 0 0,54-5 1 0 0,-91 3-262 0 0,228-4 515 0 0,-82-1-11 0 0,-122 3-429 0 0,45-1 6 0 0,0 4 52 0 0,110 15 1 0 0,-61 0-14 0 0,0 0 222 0 0,-71-5-317 0 0,-30-4-21 0 0,68 3 0 0 0,-25-11 52 0 0,-34 0 24 0 0,43 3 1 0 0,32 2 133 0 0,-85-3-137 0 0,102-2-15 0 0,-63 0-55 0 0,63 3 32 0 0,-116 0-9 0 0,31-4-1 0 0,-1 1 28 0 0,59-5 119 0 0,-28 1-129 0 0,8 4 26 0 0,24-1 16 0 0,103 1-91 0 0,-46 14 145 0 0,56 1 50 0 0,-111-10-32 0 0,-54 0 120 0 0,110-9 1 0 0,-26-6 105 0 0,-77 10-60 0 0,20-2-168 0 0,-84 5-172 0 0,16-2 9 0 0,-12-1 18 0 0,-5 2-75 0 0,4 1-326 0 0,-9 2-656 0 0,-12 2-6404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9672 0 0,'7'-2'1004'0'0,"3"1"-79"0"0,102-15 7361 0 0,-91 12-7304 0 0,-1-1 0 0 0,1-1 0 0 0,25-12 0 0 0,0-2-143 0 0,52-14 0 0 0,-34 17-7858 0 0,-30 10-911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26 199 10944 0 0,'0'0'42'0'0,"-1"0"1"0"0,1 0-1 0 0,-1 1 1 0 0,1-1-1 0 0,-1 0 1 0 0,0 0-1 0 0,1 0 1 0 0,-1 1-1 0 0,0-1 1 0 0,1 0-1 0 0,-1 0 0 0 0,0 0 1 0 0,1 0-1 0 0,-1 0 1 0 0,1 0-1 0 0,-1 0 1 0 0,0-1-1 0 0,1 1 1 0 0,-1 0-1 0 0,0 0 1 0 0,0-1-1 0 0,-9-11 816 0 0,10 11-728 0 0,-1 1 0 0 0,1-1 0 0 0,0 1 0 0 0,0-1 0 0 0,0 1 0 0 0,0-1 0 0 0,0 1 0 0 0,0-1 0 0 0,0 0 0 0 0,0 1 0 0 0,0-1 0 0 0,0 1 0 0 0,0-1 0 0 0,0 1 0 0 0,0-1 0 0 0,0 0 0 0 0,0 1 0 0 0,1-1 0 0 0,-1 1 0 0 0,0-1 0 0 0,0 1 0 0 0,1-1 0 0 0,-1 1 0 0 0,0-1 0 0 0,1 1 0 0 0,-1 0 0 0 0,1-1 0 0 0,-1 1 0 0 0,0-1 0 0 0,1 1 0 0 0,-1 0 0 0 0,1-1 0 0 0,-1 1 0 0 0,1 0 0 0 0,-1-1 0 0 0,1 1 0 0 0,-1 0 1 0 0,1 0-1 0 0,1-1 0 0 0,21-6 1220 0 0,-11 5-775 0 0,1-1 0 0 0,-1 0 0 0 0,0-1 0 0 0,0 0 0 0 0,0-1-1 0 0,20-12 1 0 0,-13 8-169 0 0,0 1-1 0 0,0 1 1 0 0,0 0 0 0 0,22-4-1 0 0,-25 8-338 0 0,-1 0-1 0 0,28-1 0 0 0,-38 4-58 0 0,1 0 0 0 0,0 1 0 0 0,-1-1 0 0 0,1 1 1 0 0,0 0-1 0 0,-1 1 0 0 0,1-1 0 0 0,-1 1 0 0 0,0 0 0 0 0,11 6 0 0 0,-12-5 114 0 0,-2-2 57 0 0,0 1-1 0 0,0-1 0 0 0,0 0 1 0 0,0 1-1 0 0,0-1 1 0 0,0 0-1 0 0,4 1 1 0 0,-26-4-32 0 0,-1-1 0 0 0,1 0 0 0 0,0-2 0 0 0,-26-9 0 0 0,1 1-113 0 0,18 6-21 0 0,0-2 0 0 0,1-1 1 0 0,-37-18-1 0 0,47 20-2 0 0,15 8 57 0 0,2 2-25 0 0,1 0 1 0 0,-1-1 0 0 0,1 1-1 0 0,-1 0 1 0 0,1-1 0 0 0,0 1-1 0 0,-1-1 1 0 0,1 0 0 0 0,0 1-1 0 0,0-1 1 0 0,3 1 0 0 0,3 2 48 0 0,1 0 1 0 0,0-1-1 0 0,0 0 0 0 0,0 0 1 0 0,11 1-1 0 0,49 5 271 0 0,-58-8-299 0 0,255 6 579 0 0,-226-7-505 0 0,-40 0-137 0 0,6 0 17 0 0,-1 0 0 0 0,1 0 1 0 0,-1-1-1 0 0,1 0 0 0 0,-1 0 1 0 0,1 0-1 0 0,-1-1 0 0 0,6-2 1 0 0,-9 4 75 0 0,-4 0-118 0 0,1 1 0 0 0,-1-1-1 0 0,0 1 1 0 0,1-1-1 0 0,-1 1 1 0 0,0-1 0 0 0,0 0-1 0 0,-3 0 1 0 0,5 0 1 0 0,-11 2-98 0 0,1 1 1 0 0,-1 0-1 0 0,1 0 1 0 0,0 1 0 0 0,0 0-1 0 0,-11 7 1 0 0,-7 3 189 0 0,-78 29-54 0 0,155-43-15 0 0,22-7 0 0 0,-63 6-350 0 0,0 1 0 0 0,0-2 0 0 0,9-1 0 0 0,-9 1-485 0 0,0 0-1 0 0,0 1 0 0 0,9-1 1 0 0,-8 2-5372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36 3224 0 0,'0'0'143'0'0,"23"-6"14898"0"0,-29 2-14236 0 0,2 1-470 0 0,-1 0 1 0 0,0 0-1 0 0,0 0 1 0 0,0 1-1 0 0,0 0 1 0 0,0 0-1 0 0,-1 0 1 0 0,1 1-1 0 0,0-1 1 0 0,-1 1-1 0 0,1 1 0 0 0,-8-1 1 0 0,-46 8 711 0 0,35-5-707 0 0,18-1-254 0 0,1 0 0 0 0,0-1 0 0 0,-1 0 0 0 0,-10-1 0 0 0,-48-1 530 0 0,50 0-496 0 0,-1 0 0 0 0,0 2 0 0 0,-26 1 0 0 0,5 2 248 0 0,0 1 0 0 0,-55 14 0 0 0,80-13-347 0 0,0 0 0 0 0,1 0 0 0 0,0 1 0 0 0,0 0 0 0 0,0 1 0 0 0,1 0 0 0 0,-10 9 0 0 0,10-6 23 0 0,0-1 0 0 0,1 1 1 0 0,1 1-1 0 0,-1 0 0 0 0,2 0 0 0 0,-1 0 0 0 0,2 0 1 0 0,-7 19-1 0 0,4-9-23 0 0,2 1 0 0 0,1 0 1 0 0,0 0-1 0 0,-1 23 0 0 0,5-23 149 0 0,3 25-1 0 0,-1-6 380 0 0,0-30-552 0 0,1 0-1 0 0,0 0 1 0 0,0 1 0 0 0,1-1-1 0 0,8 19 1 0 0,-4-9 212 0 0,-2-11-163 0 0,0 0-1 0 0,0-1 0 0 0,0 0 1 0 0,1 0-1 0 0,1 0 0 0 0,13 13 1 0 0,-11-11-33 0 0,-2-3 25 0 0,1-1 0 0 0,0 1 0 0 0,0-1 0 0 0,1-1 0 0 0,0 1 0 0 0,0-1 0 0 0,0-1 0 0 0,1 0 0 0 0,0 0-1 0 0,11 3 1 0 0,-8-1 13 0 0,5 1 22 0 0,68 17 175 0 0,-42-15-178 0 0,-11-3 136 0 0,0 0 0 0 0,0-2 1 0 0,40 0-1 0 0,-18-3-308 0 0,49-3-50 0 0,-86 0 133 0 0,32-7 0 0 0,-32 3 95 0 0,1 0 0 0 0,-2-2 0 0 0,28-13 0 0 0,-39 16-56 0 0,0 0 0 0 0,-1 0 0 0 0,1-1 1 0 0,-1 0-1 0 0,6-6 0 0 0,-2 1-5 0 0,-2 2 20 0 0,0-1-1 0 0,-1 0 1 0 0,1 0-1 0 0,7-18 1 0 0,0 1 8 0 0,12-25 21 0 0,-12 29-4 0 0,-1 0 1 0 0,13-34-1 0 0,-21 42 6 0 0,-1 1 0 0 0,0-1-1 0 0,-1 0 1 0 0,2-24-1 0 0,-5 31-45 0 0,0 1-1 0 0,0-1 0 0 0,-1 0 1 0 0,1 1-1 0 0,-2-1 1 0 0,1 1-1 0 0,-1-1 0 0 0,-4-11 1 0 0,-2-6 8 0 0,4 15-6 0 0,1 1 1 0 0,-9-14-1 0 0,-6-17 39 0 0,-1-1-93 0 0,10 23 11 0 0,7 13 19 0 0,0 1 1 0 0,-1-1 0 0 0,1 1 0 0 0,-1 0-1 0 0,0 0 1 0 0,0 0 0 0 0,0 0 0 0 0,-6-4-1 0 0,-15-15 3 0 0,20 17-1 0 0,0 1 0 0 0,0 0 0 0 0,0 0 0 0 0,-1 1 0 0 0,1-1 0 0 0,-1 1 0 0 0,0 0 0 0 0,0 0 0 0 0,0 1 0 0 0,-6-3 0 0 0,-13-4 0 0 0,19 6 0 0 0,-1 1 0 0 0,0-1 0 0 0,0 2 0 0 0,-10-3 0 0 0,14 3 0 0 0,-15-1 42 0 0,0 0-1 0 0,0 0 1 0 0,0 2-1 0 0,-18 1 1 0 0,29 0-42 0 0,0 0 1 0 0,1 0-1 0 0,-1 1 1 0 0,0 0-1 0 0,1 0 1 0 0,0 0-1 0 0,-6 4 1 0 0,-6 2-42 0 0,16-8-21 0 0,0 0 0 0 0,0 1 0 0 0,0-1-1 0 0,0 0 1 0 0,0 0 0 0 0,0 0 0 0 0,0 0 0 0 0,0 0 0 0 0,0 0 0 0 0,0 0 0 0 0,0 0 0 0 0,0 0 0 0 0,0-1 0 0 0,-1 1 0 0 0,-3-2 62 0 0,-9-6-2159 0 0,19 16-2855 0 0,-2-6 3163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8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338 138 2760 0 0,'-6'-20'7640'0'0,"6"12"-6925"0"0,1 1 0 0 0,-1 0 1 0 0,1-1-1 0 0,1 1 1 0 0,-1 0-1 0 0,4-10 1 0 0,-4 16-445 0 0,-1 0 0 0 0,1 0 0 0 0,-1 0 0 0 0,0 0 1 0 0,1 0-1 0 0,-1 0 0 0 0,0 0 0 0 0,0 0 1 0 0,0 0-1 0 0,0 0 0 0 0,0 0 0 0 0,0 0 0 0 0,0 0 1 0 0,0 0-1 0 0,0 0 0 0 0,0 0 0 0 0,0 0 1 0 0,-1 0-1 0 0,1 0 0 0 0,0 0 0 0 0,-1 0 0 0 0,0-1 1 0 0,-10-7 3964 0 0,0 5-4376 0 0,2 1 434 0 0,-1 0 0 0 0,1 1 0 0 0,-1 1 1 0 0,0-1-1 0 0,0 2 0 0 0,0-1 0 0 0,0 2 0 0 0,0-1 0 0 0,-14 3 1 0 0,10 0-177 0 0,0 0 1 0 0,1 0 0 0 0,-1 1 0 0 0,1 1 0 0 0,0 0-1 0 0,-15 9 1 0 0,20-9-107 0 0,1 0 1 0 0,0 1-1 0 0,-1 0 1 0 0,2 0-1 0 0,-1 1 0 0 0,1-1 1 0 0,0 1-1 0 0,0 1 0 0 0,1-1 1 0 0,0 1-1 0 0,0 0 0 0 0,1 0 1 0 0,0 1-1 0 0,-3 9 0 0 0,6-14 69 0 0,-1 0-1 0 0,1 1 0 0 0,0-1 0 0 0,0 1 0 0 0,0 0 0 0 0,1-1 0 0 0,0 1 0 0 0,0 0 0 0 0,0-1 0 0 0,0 1 1 0 0,1-1-1 0 0,-1 1 0 0 0,1 0 0 0 0,0-1 0 0 0,1 1 0 0 0,-1-1 0 0 0,3 5 0 0 0,-2-6-88 0 0,-1-1 0 0 0,1 1-1 0 0,-1-1 1 0 0,1 1 0 0 0,0-1 0 0 0,0 0-1 0 0,0 0 1 0 0,1 0 0 0 0,-1 0 0 0 0,0 0-1 0 0,1-1 1 0 0,-1 1 0 0 0,1-1 0 0 0,0 1-1 0 0,-1-1 1 0 0,1 0 0 0 0,0 0 0 0 0,0 0-1 0 0,0-1 1 0 0,-1 1 0 0 0,1 0 0 0 0,0-1-1 0 0,0 0 1 0 0,0 0 0 0 0,0 0 0 0 0,0 0-1 0 0,5-1 1 0 0,0 0 58 0 0,1-1 0 0 0,-1 0 0 0 0,0 0 0 0 0,0 0 0 0 0,0-1 0 0 0,0-1 0 0 0,0 1 0 0 0,-1-1 0 0 0,1 0 0 0 0,-1-1 0 0 0,0 0 0 0 0,0 0 0 0 0,-1-1 0 0 0,1 1 0 0 0,8-12 0 0 0,-7 8-16 0 0,-1-1 0 0 0,1 0 0 0 0,-2-1 0 0 0,0 1 0 0 0,0-1 0 0 0,-1 0 0 0 0,0-1 0 0 0,-1 1 0 0 0,0-1 0 0 0,-1 0 0 0 0,3-20 0 0 0,-4 16-40 0 0,-1 13-27 0 0,0 0-1 0 0,-1 0 1 0 0,1 0-1 0 0,-1 0 0 0 0,0 0 1 0 0,0 0-1 0 0,0 0 1 0 0,0 0-1 0 0,0 0 0 0 0,-1 0 1 0 0,0 0-1 0 0,1 1 1 0 0,-3-6-1 0 0,2 7-722 0 0,-2 15-8476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 16727 0 0,'-3'-6'10212'0'0,"6"25"-9097"0"0,12 30-597 0 0,-2 1-1 0 0,12 101 1 0 0,-17-76 1433 0 0,-9-77-1974 0 0,0 0 1 0 0,0 0 0 0 0,0-1-1 0 0,0 1 1 0 0,0 0 0 0 0,0 0-1 0 0,0-4 1 0 0,-2-10 114 0 0,1 1 0 0 0,0-1 1 0 0,1 0-1 0 0,1 0 0 0 0,2-17 0 0 0,-1 22-108 0 0,1 0-1 0 0,0 0 1 0 0,1 0-1 0 0,0 1 0 0 0,0-1 1 0 0,2 1-1 0 0,-1-1 1 0 0,7-10-1 0 0,-8 17 14 0 0,0 0 0 0 0,-1 0 0 0 0,1 1 0 0 0,0-1 0 0 0,1 1 0 0 0,-1-1 0 0 0,1 1 0 0 0,-1 0 0 0 0,1 1 1 0 0,0-1-1 0 0,0 1 0 0 0,0-1 0 0 0,7-1 0 0 0,-5 2 10 0 0,0 0 0 0 0,1 0 0 0 0,-1 1 0 0 0,1 0 0 0 0,0 1 0 0 0,-1-1 0 0 0,1 1 0 0 0,10 1 0 0 0,5 3-134 0 0,1 1 1 0 0,-1 1 0 0 0,0 1 0 0 0,27 12 0 0 0,-38-15-822 0 0,0 0 0 0 0,0 0 0 0 0,13 1 0 0 0,-2-2-483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8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88 12840 0 0,'-13'-15'1392'0'0,"11"12"-1358"0"0,-2-4 886 0 0,0 0 0 0 0,0 1 0 0 0,0-1 1 0 0,-8-8-1 0 0,11 15-855 0 0,1-1 0 0 0,-1 0 0 0 0,0 1 0 0 0,1-1 0 0 0,-1 0 0 0 0,0 1 0 0 0,1-1 0 0 0,-1 1 0 0 0,0-1 0 0 0,0 1 1 0 0,0 0-1 0 0,1-1 0 0 0,-1 1 0 0 0,0 0 0 0 0,0-1 0 0 0,0 1 0 0 0,0 0 0 0 0,0 0 0 0 0,0 0 0 0 0,0 0 0 0 0,1 0 0 0 0,-1 0 0 0 0,0 0 0 0 0,0 0 0 0 0,0 0 1 0 0,0 0-1 0 0,0 0 0 0 0,0 1 0 0 0,0-1 0 0 0,1 0 0 0 0,-1 1 0 0 0,0-1 0 0 0,0 1 0 0 0,0-1 0 0 0,1 1 0 0 0,-1-1 0 0 0,0 1 0 0 0,0-1 0 0 0,1 1 0 0 0,-1 0 1 0 0,1-1-1 0 0,-1 1 0 0 0,0 0 0 0 0,1-1 0 0 0,-1 1 0 0 0,1 0 0 0 0,-1 1 0 0 0,-3 6 3 0 0,0 1 1 0 0,1 0-1 0 0,0-1 1 0 0,0 1-1 0 0,1 1 1 0 0,0-1-1 0 0,-2 18 0 0 0,-1 6 98 0 0,2-17 248 0 0,1 1 0 0 0,-1 24 0 0 0,3-37-277 0 0,0 1-1 0 0,0-1 0 0 0,0 1 0 0 0,1-1 0 0 0,0 0 1 0 0,-1 1-1 0 0,2-1 0 0 0,-1 0 0 0 0,0 0 1 0 0,1 0-1 0 0,0 1 0 0 0,0-2 0 0 0,0 1 0 0 0,4 6 1 0 0,-5-10-99 0 0,0 1 1 0 0,0 0-1 0 0,0-1 1 0 0,0 1-1 0 0,0-1 1 0 0,0 1-1 0 0,0-1 1 0 0,0 1-1 0 0,0-1 1 0 0,0 0-1 0 0,0 1 1 0 0,0-1-1 0 0,0 0 1 0 0,0 0-1 0 0,0 0 1 0 0,0 0-1 0 0,0 0 1 0 0,0 0-1 0 0,0 0 1 0 0,0 0-1 0 0,0 0 1 0 0,1 0-1 0 0,-1-1 1 0 0,0 1-1 0 0,0 0 1 0 0,0-1-1 0 0,0 1 1 0 0,0-1-1 0 0,0 1 1 0 0,-1-1-1 0 0,1 1 1 0 0,0-1-1 0 0,0 0 1 0 0,0 1-1 0 0,0-2 1 0 0,5-3 112 0 0,-1 1 0 0 0,0-1 0 0 0,-1 0 0 0 0,5-7 0 0 0,13-20-69 0 0,-1-2 1 0 0,-2-1-1 0 0,20-52 1 0 0,-13 31-2577 0 0,-18 35 1351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9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1 974 18511 0 0,'0'0'900'0'0,"3"-6"59"0"0,45-53 478 0 0,-32 40 52 0 0,18-25 0 0 0,9-29 248 0 0,-26 43-1055 0 0,2 0 0 0 0,27-34-1 0 0,51-42 557 0 0,31-37 172 0 0,-54 46-1013 0 0,71-91-418 0 0,-70 99-699 0 0,-68 81 56 0 0,-6 6 332 0 0,0 1 1 0 0,1-1-1 0 0,-1 0 0 0 0,0 1 1 0 0,1 0-1 0 0,-1-1 0 0 0,1 1 1 0 0,-1 0-1 0 0,1 0 0 0 0,-1 0 1 0 0,3-1-1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10136 0 0,'1'4'13855'0'0,"3"18"-12895"0"0,-3-10-526 0 0,-2-1-1 0 0,0 1 0 0 0,0 0 0 0 0,-6 21 1 0 0,3-13-126 0 0,-33 125-413 0 0,-2 17 194 0 0,37-154-115 0 0,1-1 0 0 0,0 1 0 0 0,1-1 0 0 0,-1 1 0 0 0,2-1 0 0 0,0 12 1 0 0,-1-19 0 0 0,0 1 1 0 0,0-1-1 0 0,0 1 1 0 0,1-1-1 0 0,-1 0 1 0 0,0 1-1 0 0,0-1 1 0 0,0 0-1 0 0,1 1 1 0 0,-1-1 0 0 0,0 1-1 0 0,0-1 1 0 0,1 0-1 0 0,-1 0 1 0 0,0 1-1 0 0,1-1 1 0 0,-1 0-1 0 0,0 0 1 0 0,1 1-1 0 0,-1-1 1 0 0,0 0 0 0 0,1 0-1 0 0,-1 0 1 0 0,0 1-1 0 0,1-1 1 0 0,-1 0-1 0 0,1 0 1 0 0,-1 0-1 0 0,0 0 1 0 0,1 0-1 0 0,-1 0 1 0 0,1 0 0 0 0,-1 0-1 0 0,0 0 1 0 0,1 0-1 0 0,-1 0 1 0 0,1 0-1 0 0,-1 0 1 0 0,1-1-1 0 0,15-8-1720 0 0,-3-2 415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18975 0 0,'0'0'1720'0'0,"12"7"-944"0"0,0-6-196 0 0,0-1-1 0 0,0 0 1 0 0,0-1-1 0 0,0 0 1 0 0,18-4-1 0 0,7-1-184 0 0,-7 1-291 0 0,34-11 1 0 0,1 0-114 0 0,10 1 467 0 0,-73 15 38 0 0,2 10 606 0 0,-3-7-1101 0 0,-1 1 0 0 0,-1 0 0 0 0,1-1 0 0 0,0 1 0 0 0,-1 0 0 0 0,0-1 0 0 0,0 1 0 0 0,0-1 0 0 0,0 1 0 0 0,0-1 0 0 0,-5 7 0 0 0,-22 35 47 0 0,24-39-20 0 0,-27 36 747 0 0,-26 41 410 0 0,29-36-1179 0 0,-33 63 404 0 0,58-102-705 0 0,-6 10 588 0 0,2-1 1 0 0,-9 33-1 0 0,15-44-740 0 0,0 1-1 0 0,0 0 1 0 0,0 0-1 0 0,1 9 1 0 0,1-10-767 0 0,0-1 1 0 0,-1 1 0 0 0,2-1-1 0 0,-1 0 1 0 0,1 1-1 0 0,2 6 1 0 0,4 3-7368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8 23119 0 0,'0'0'528'0'0,"-13"-7"1459"0"0,12 7-1959 0 0,0 1 1 0 0,0 0-1 0 0,0 0 0 0 0,0-1 1 0 0,0 1-1 0 0,0 0 1 0 0,0 0-1 0 0,0 0 0 0 0,1 0 1 0 0,-1 0-1 0 0,0 0 0 0 0,0 0 1 0 0,1 0-1 0 0,-1 0 0 0 0,0 3 1 0 0,-8 23 641 0 0,2-5-367 0 0,-2 6-16 0 0,0 1 1 0 0,-7 50-1 0 0,11-54-147 0 0,1-1-479 0 0,0 0 1 0 0,2 0-1 0 0,0 0 1 0 0,2 0-1 0 0,4 44 0 0 0,2-45-901 0 0,2-1-8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1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2760 0 0,'-10'12'21067'0'0,"16"-8"-23871"0"0,8 0 3395 0 0,-3-2-222 0 0,28 10 491 0 0,-31-8-624 0 0,1-2 0 0 0,0 1 0 0 0,16 1-1 0 0,5 2 82 0 0,-15-4-174 0 0,0 0-1 0 0,0-1 0 0 0,0-1 1 0 0,20-1-1 0 0,5-1 110 0 0,160-11 824 0 0,-144 8-956 0 0,111 2 0 0 0,-119 6-18 0 0,81-8 0 0 0,6-2 278 0 0,-81 7-193 0 0,-48 0-172 0 0,1 0 1 0 0,-1 0-1 0 0,11-2 1 0 0,-12 1-5 0 0,1 1 0 0 0,0-1 0 0 0,0 1 0 0 0,11 1 0 0 0,-1 1 95 0 0,-1-1 0 0 0,27-2 0 0 0,-23 1 47 0 0,21 1 0 0 0,12 1 27 0 0,12 1-40 0 0,94 11 59 0 0,-149-13-198 0 0,147 6 146 0 0,-80-4 151 0 0,-38-1-317 0 0,41-1-1 0 0,10-1-18 0 0,35 5 162 0 0,-28 2-10 0 0,-1 0 131 0 0,145-1 765 0 0,-192-5-895 0 0,-31 1 99 0 0,1-2 1 0 0,-1 0-1 0 0,24-3 0 0 0,128-20 286 0 0,-146 21-410 0 0,0 1 1 0 0,0 0-1 0 0,1 2 0 0 0,24 4 0 0 0,-33-3-71 0 0,-10-2-3 0 0,0 1 1 0 0,1 0-1 0 0,-1 0 1 0 0,0 0-1 0 0,7 3 0 0 0,22 8 206 0 0,-16-16-52 0 0,-17 6-148 0 0,16-12 15 0 0,-14 8-53 0 0,-2 2-61 0 0,0-2-844 0 0,6 2-4257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12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593 182 9504 0 0,'0'0'858'0'0,"-6"-19"2413"0"0,6-7 30 0 0,0 26-3092 0 0,-4-13 1235 0 0,3 10-1289 0 0,0 2-40 0 0,1-1 0 0 0,0 1 0 0 0,-1-1 0 0 0,1 1-1 0 0,-1 0 1 0 0,1-1 0 0 0,-1 1 0 0 0,0 0 0 0 0,1-1 0 0 0,-1 1 0 0 0,0 0-1 0 0,0 0 1 0 0,0 0 0 0 0,0 0 0 0 0,0 0 0 0 0,0 0 0 0 0,0 0 0 0 0,0 0 0 0 0,-2-1-1 0 0,-51-42 3277 0 0,11 17-2240 0 0,38 23-1082 0 0,-1 1 0 0 0,1 0 1 0 0,-1 1-1 0 0,0 0 0 0 0,0-1 1 0 0,-1 2-1 0 0,1-1 0 0 0,0 1 1 0 0,-8-1-1 0 0,6 1 4 0 0,-1 0 0 0 0,1 1 0 0 0,0 0 0 0 0,0 1 0 0 0,0 0 0 0 0,-1 0 0 0 0,1 0 0 0 0,0 1 0 0 0,0 0 1 0 0,1 1-1 0 0,-1 0 0 0 0,0 0 0 0 0,1 1 0 0 0,0 0 0 0 0,0 0 0 0 0,0 0 0 0 0,0 1 0 0 0,1 0 0 0 0,-9 8 0 0 0,-72 78-73 0 0,75-78 4 0 0,-39 48 72 0 0,44-51-61 0 0,0-1 1 0 0,1 1-1 0 0,1 1 1 0 0,-8 18-1 0 0,0 9 146 0 0,2 1 0 0 0,-10 69 0 0 0,18-85-126 0 0,1 0-1 0 0,0 0 1 0 0,2 0 0 0 0,1 0-1 0 0,8 45 1 0 0,-6-54-35 0 0,0 0 0 0 0,1 1 0 0 0,1-2 0 0 0,0 1 0 0 0,1 0 0 0 0,0-1 0 0 0,15 22 0 0 0,0-6 142 0 0,1 0 0 0 0,1-1 0 0 0,52 46 0 0 0,-53-55-43 0 0,1-2-1 0 0,1 0 1 0 0,0-1 0 0 0,1-2-1 0 0,37 16 1 0 0,-42-22 23 0 0,36 10-1 0 0,-47-16-67 0 0,1 0-1 0 0,-1-1 0 0 0,1 0 0 0 0,-1-1 1 0 0,1 0-1 0 0,13-2 0 0 0,-14 0 28 0 0,0 0 0 0 0,0 0 1 0 0,1-1-1 0 0,-2-1 0 0 0,1 1 0 0 0,0-1 0 0 0,-1-1 0 0 0,1 0 0 0 0,-1 0 1 0 0,-1-1-1 0 0,1 0 0 0 0,8-8 0 0 0,-2 0 90 0 0,-1-1 0 0 0,0 0 0 0 0,-1-1 1 0 0,19-33-1 0 0,-21 29-49 0 0,12-36 0 0 0,-6 14-56 0 0,-8 18-26 0 0,-1 0 0 0 0,0-1 0 0 0,2-28 0 0 0,-1 10-13 0 0,-4 12-27 0 0,-1 0 0 0 0,-2-45 0 0 0,-1 66 0 0 0,-1-2 0 0 0,0 1 0 0 0,-1 0 0 0 0,0 1 0 0 0,-7-20 0 0 0,-1-5 0 0 0,4 14 0 0 0,-15-33 0 0 0,9 24 0 0 0,-41-87 0 0 0,48 106 0 0 0,0 1 0 0 0,-1 1 0 0 0,-7-11 0 0 0,8 13-1 0 0,0-1-1 0 0,-1 2 1 0 0,0-1 0 0 0,0 0-1 0 0,-1 1 1 0 0,0 0 0 0 0,0 1-1 0 0,-8-6 1 0 0,12 10-78 0 0,0 0 0 0 0,0 1-1 0 0,0-1 1 0 0,0 0 0 0 0,0 1 0 0 0,0 0-1 0 0,0 0 1 0 0,0 0 0 0 0,-5 1 0 0 0,-5 2-4325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3:58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158 218 3224 0 0,'-2'-6'288'0'0,"-3"-58"7467"0"0,3-1-3774 0 0,2 50-3038 0 0,0-10 481 0 0,0-16 1630 0 0,-1 40-2876 0 0,-1 1 0 0 0,1 0 0 0 0,-1 0 0 0 0,0 0 0 0 0,1 0 0 0 0,-1 0 0 0 0,1 0 0 0 0,-4 1 0 0 0,2 1-84 0 0,-1 0 0 0 0,1 0 0 0 0,0 0 0 0 0,0 1 0 0 0,0-1 0 0 0,1 1 0 0 0,-1 0 0 0 0,1 0 0 0 0,-1 0 0 0 0,1 0 0 0 0,-2 4 0 0 0,-21 42-645 0 0,18-32 536 0 0,-6 13 114 0 0,2 0 1 0 0,1 1-1 0 0,2 0 1 0 0,0 1-1 0 0,3 0 1 0 0,0 0-1 0 0,2 0 1 0 0,2 0-1 0 0,1 1 1 0 0,5 39-1 0 0,-4-56 0 0 0,2 0-1 0 0,0-1 1 0 0,1 1 0 0 0,1-1-1 0 0,9 22 1 0 0,-11-30-61 0 0,1-1 1 0 0,-1 0-1 0 0,1 0 1 0 0,0-1-1 0 0,1 1 1 0 0,7 6-1 0 0,-9-9-11 0 0,0 0 0 0 0,0-1 0 0 0,1 1 0 0 0,-1-1 0 0 0,1 0 0 0 0,0 0 0 0 0,-1 0 0 0 0,1-1 0 0 0,0 1-1 0 0,0-1 1 0 0,7 1 0 0 0,-7-1 1 0 0,0-1-1 0 0,0 0 1 0 0,0-1 0 0 0,0 1-1 0 0,-1-1 1 0 0,1 0 0 0 0,0 0-1 0 0,-1 0 1 0 0,1 0-1 0 0,0 0 1 0 0,3-3 0 0 0,5-2 147 0 0,21-15 0 0 0,-27 16-105 0 0,0-1 1 0 0,1 0 0 0 0,-2 0 0 0 0,1 0-1 0 0,-1-1 1 0 0,0 0 0 0 0,0 0 0 0 0,-1 0 0 0 0,0-1-1 0 0,0 1 1 0 0,-1-1 0 0 0,4-10 0 0 0,-6 13-22 0 0,1-1 1 0 0,-1 1 0 0 0,1 0 0 0 0,-2-1 0 0 0,1 1 0 0 0,0 0-1 0 0,-1-1 1 0 0,0 1 0 0 0,-1-1 0 0 0,1 1 0 0 0,-1 0 0 0 0,0-1-1 0 0,0 1 1 0 0,0 0 0 0 0,-1-1 0 0 0,0 1 0 0 0,0 0 0 0 0,0 0-1 0 0,-1 1 1 0 0,-3-7 0 0 0,3 9-26 0 0,1-1 0 0 0,-1 1 1 0 0,1 0-1 0 0,-1 0 0 0 0,0 0 0 0 0,1 0 0 0 0,-1 0 0 0 0,0 0 0 0 0,0 1 1 0 0,-1 0-1 0 0,1-1 0 0 0,0 1 0 0 0,0 0 0 0 0,-1 1 0 0 0,1-1 1 0 0,0 0-1 0 0,-1 1 0 0 0,1 0 0 0 0,-1 0 0 0 0,1 0 0 0 0,0 0 0 0 0,-1 1 1 0 0,-6 1-1 0 0,-5 2 124 0 0,-1 0 1 0 0,1 1 0 0 0,-26 13 0 0 0,30-13-132 0 0,-13 7-58 0 0,19-8-14 0 0,0-1 0 0 0,-1-1-1 0 0,1 1 1 0 0,-1-1-1 0 0,-8 2 1 0 0,12-3 344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0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 14976 0 0,'-1'-4'10938'0'0,"-9"36"-10641"0"0,6-19-264 0 0,0-1 0 0 0,0 1 0 0 0,1 0-1 0 0,-1 13 1 0 0,3-19-17 0 0,0 6 77 0 0,1 0 0 0 0,0 0 0 0 0,2 16 0 0 0,-2-27-70 0 0,0 0 1 0 0,1 1 0 0 0,-1-1 0 0 0,0 0 0 0 0,1 0 0 0 0,0 0 0 0 0,-1 0 0 0 0,1 0-1 0 0,0 1 1 0 0,0-1 0 0 0,0-1 0 0 0,1 1 0 0 0,-1 0 0 0 0,0 0 0 0 0,1 0 0 0 0,-1-1-1 0 0,1 1 1 0 0,0 0 0 0 0,-1-1 0 0 0,1 0 0 0 0,0 1 0 0 0,0-1 0 0 0,0 0 0 0 0,0 0-1 0 0,0 0 1 0 0,3 1 0 0 0,-2-2 9 0 0,0 1 0 0 0,0-1 0 0 0,1 0 0 0 0,-1 0-1 0 0,0-1 1 0 0,0 1 0 0 0,1 0 0 0 0,-1-1 0 0 0,0 0 0 0 0,0 0 0 0 0,0 0 0 0 0,0 0-1 0 0,0 0 1 0 0,0-1 0 0 0,4-2 0 0 0,2-2-870 0 0,0-1-1 0 0,0 1 1 0 0,9-11-1 0 0,-8 7-882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1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225 9 18511 0 0,'0'0'852'0'0,"-3"-3"272"0"0,1-1 2540 0 0,2 4-3610 0 0,0-1-1 0 0,-1 1 1 0 0,1 0-1 0 0,0 0 1 0 0,-1 0 0 0 0,1 0-1 0 0,0 0 1 0 0,-1 0-1 0 0,1 0 1 0 0,0 0-1 0 0,0 0 1 0 0,-1 0-1 0 0,1 0 1 0 0,0 0-1 0 0,-1 0 1 0 0,1 0-1 0 0,0 0 1 0 0,-1 0 0 0 0,1 0-1 0 0,0 0 1 0 0,-1 0-1 0 0,1 0 1 0 0,0 0-1 0 0,0 1 1 0 0,-1-1-1 0 0,1 0 1 0 0,0 0-1 0 0,0 0 1 0 0,-1 0 0 0 0,1 1-1 0 0,0-1 1 0 0,0 0-1 0 0,-1 0 1 0 0,1 1-1 0 0,0-1 1 0 0,0 0-1 0 0,0 0 1 0 0,0 1-1 0 0,0-1 1 0 0,-1 0-1 0 0,1 1 1 0 0,0-1 0 0 0,-6 13 530 0 0,-12 42 364 0 0,-2 12-557 0 0,10-39-274 0 0,-12 29 94 0 0,-4 14-6 0 0,-1 10-30 0 0,-2 6-53 0 0,18-49-34 0 0,1-3 14 0 0,-8 47-1 0 0,13-55-83 0 0,3-18 29 0 0,0 0 1 0 0,-1 18-1 0 0,3-26 7 0 0,0-16-324 0 0,0-46-3914 0 0,0 44 2661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2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13 122 14744 0 0,'-1'0'283'0'0,"1"0"1"0"0,-1 0 0 0 0,0-1 0 0 0,1 1-1 0 0,-1 0 1 0 0,0 0 0 0 0,1-1-1 0 0,-1 1 1 0 0,1-1 0 0 0,-1 1 0 0 0,0-1-1 0 0,1 1 1 0 0,-1-1 0 0 0,1 1 0 0 0,-1-1-1 0 0,1 1 1 0 0,0-1 0 0 0,-1 0 0 0 0,1 1-1 0 0,0-1 1 0 0,-1 1 0 0 0,1-1 0 0 0,0 0-1 0 0,0 0 1 0 0,-1 1 0 0 0,1-2 0 0 0,0 1-90 0 0,0 0 1 0 0,1-1 0 0 0,-1 1 0 0 0,0 0-1 0 0,1 0 1 0 0,-1-1 0 0 0,1 1 0 0 0,-1 0-1 0 0,1 0 1 0 0,0 0 0 0 0,-1 0-1 0 0,1 0 1 0 0,1-2 0 0 0,3-2 125 0 0,0 0 0 0 0,0 1 0 0 0,0 0 0 0 0,9-6 0 0 0,8-2 37 0 0,0 1-1 0 0,41-13 1 0 0,-42 16 164 0 0,-20 7-478 0 0,1 1 22 0 0,0-1-1 0 0,0 0 1 0 0,0 0-1 0 0,0 0 1 0 0,0 1-1 0 0,0-1 1 0 0,0 1-1 0 0,0 0 1 0 0,0 0 0 0 0,0-1-1 0 0,0 1 1 0 0,0 1-1 0 0,0-1 1 0 0,0 0-1 0 0,4 1 1 0 0,-5 0 64 0 0,-4 16-1 0 0,1-10-133 0 0,0 0 0 0 0,0 0 0 0 0,0 0 0 0 0,-1 0 0 0 0,0 0 0 0 0,-1-1 0 0 0,-6 10 0 0 0,-35 42-65 0 0,10-16 44 0 0,29-34 41 0 0,1 0 0 0 0,0 0 0 0 0,0 0 0 0 0,-6 16 0 0 0,11-24-14 0 0,-1 1 0 0 0,1-1 0 0 0,0 0 0 0 0,0 1 0 0 0,0-1 0 0 0,0 1 0 0 0,0-1 0 0 0,-1 0 0 0 0,1 1 0 0 0,0-1 0 0 0,0 1 0 0 0,0-1 0 0 0,0 0 0 0 0,0 1 0 0 0,0-1 0 0 0,0 1 0 0 0,0-1 0 0 0,0 0 0 0 0,1 1 0 0 0,-1-1 0 0 0,0 1 0 0 0,0-1 0 0 0,0 0 0 0 0,0 1 0 0 0,0-1 0 0 0,1 0 0 0 0,-1 1 0 0 0,0-1 0 0 0,0 0 0 0 0,1 1 0 0 0,-1-1 0 0 0,0 0 0 0 0,1 1 0 0 0,-1-1 0 0 0,0 0 0 0 0,1 0 0 0 0,-1 0 0 0 0,0 1 0 0 0,1-1 0 0 0,-1 0 0 0 0,0 0 0 0 0,1 0 0 0 0,-1 0 0 0 0,1 1 0 0 0,-1-1 0 0 0,0 0 0 0 0,1 0 0 0 0,-1 0 0 0 0,1 0 0 0 0,-1 0 0 0 0,1 0 0 0 0,0 0 0 0 0,6 1-1 0 0,1 0 0 0 0,0-1 0 0 0,-1 0 0 0 0,1 0 0 0 0,-1-1 0 0 0,1 0 0 0 0,-1 0 0 0 0,13-4 0 0 0,16-1 0 0 0,-7 2 136 0 0,51-5 982 0 0,-70 8-984 0 0,0 1-1 0 0,0 1 1 0 0,0-1-1 0 0,0 2 0 0 0,18 4 1 0 0,-26-5-129 0 0,-1-1 0 0 0,1 1 1 0 0,-1-1-1 0 0,0 1 0 0 0,1 0 1 0 0,-1 0-1 0 0,0 0 0 0 0,0-1 1 0 0,0 1-1 0 0,0 0 0 0 0,0 1 1 0 0,0-1-1 0 0,0 0 0 0 0,0 0 1 0 0,0 0-1 0 0,0 1 0 0 0,0-1 0 0 0,-1 0 1 0 0,1 1-1 0 0,-1-1 0 0 0,1 0 1 0 0,-1 1-1 0 0,1-1 0 0 0,-1 1 1 0 0,0-1-1 0 0,0 1 0 0 0,0-1 1 0 0,1 1-1 0 0,-2-1 0 0 0,1 1 1 0 0,0-1-1 0 0,0 1 0 0 0,0-1 1 0 0,-2 3-1 0 0,1 4 28 0 0,-1-1 0 0 0,-1 0 1 0 0,0 0-1 0 0,0-1 0 0 0,-7 12 0 0 0,4-8-5 0 0,-1-1 0 0 0,-1 0 0 0 0,1 0 0 0 0,-13 10 0 0 0,-40 31 18 0 0,38-33-56 0 0,-39 26-668 0 0,16-19-2703 0 0,20-11-6848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3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60 2760 0 0,'-10'-19'8456'0'0,"10"19"-7975"0"0,-1-1-1 0 0,1 1 1 0 0,0-1-1 0 0,0 1 1 0 0,0-1 0 0 0,0 0-1 0 0,0 1 1 0 0,0-1-1 0 0,0 0 1 0 0,0 1 0 0 0,0-1-1 0 0,0 1 1 0 0,0-1-1 0 0,0 0 1 0 0,0 1 0 0 0,1-1-1 0 0,-1 0-157 0 0,1 0 0 0 0,-1 0 0 0 0,1 0 0 0 0,0 0 0 0 0,-1 1 0 0 0,1-1 0 0 0,0 0 0 0 0,0 0 0 0 0,-1 1 0 0 0,1-1 0 0 0,0 1 0 0 0,0-1 0 0 0,1 0 0 0 0,5-1-248 0 0,0-1 0 0 0,1 1 1 0 0,9-2-1 0 0,-2 0 1645 0 0,-5 3-1328 0 0,0-1 1 0 0,0 1 0 0 0,0 1 0 0 0,0 0 0 0 0,18 2 0 0 0,-22-2-288 0 0,-1 0-7 0 0,0 1 0 0 0,0-1 0 0 0,0 1 0 0 0,0 0 0 0 0,0 1 0 0 0,7 2 0 0 0,-11-4-94 0 0,0 1 1 0 0,0-1-1 0 0,0 1 0 0 0,0 0 0 0 0,0-1 1 0 0,0 1-1 0 0,-1 0 0 0 0,1 0 1 0 0,0-1-1 0 0,0 1 0 0 0,-1 0 0 0 0,1 0 1 0 0,-1 0-1 0 0,1 0 0 0 0,-1 0 0 0 0,1 0 1 0 0,-1 0-1 0 0,1 0 0 0 0,-1 0 0 0 0,0 0 1 0 0,0 0-1 0 0,0 0 0 0 0,1 0 0 0 0,-1 0 1 0 0,0 0-1 0 0,0 0 0 0 0,0 0 1 0 0,0 0-1 0 0,-1 0 0 0 0,1 0 0 0 0,0 0 1 0 0,0 0-1 0 0,-1 0 0 0 0,1 0 0 0 0,0 0 1 0 0,-1 0-1 0 0,0 2 0 0 0,-5 7 13 0 0,0 0 1 0 0,0-1-1 0 0,-1 0 0 0 0,0 0 0 0 0,-1 0 0 0 0,1-1 1 0 0,-2 0-1 0 0,-11 8 0 0 0,-22 24 36 0 0,37-33-53 0 0,5-7 0 0 0,0 0 0 0 0,0 1 0 0 0,-1-1 0 0 0,1 1 0 0 0,0-1 0 0 0,0 0 0 0 0,0 1 0 0 0,1-1 0 0 0,-1 1 0 0 0,0-1 0 0 0,0 0 0 0 0,0 1 0 0 0,0-1 0 0 0,0 1 0 0 0,0-1 0 0 0,1 0 0 0 0,-1 1 0 0 0,0-1 0 0 0,0 0 0 0 0,0 1 0 0 0,1-1 0 0 0,-1 0 0 0 0,0 1 0 0 0,1-1 0 0 0,-1 0 0 0 0,0 1 0 0 0,1-1 0 0 0,-1 0 0 0 0,0 0 0 0 0,1 0 0 0 0,-1 1 0 0 0,0-1 0 0 0,1 0 0 0 0,-1 0 0 0 0,1 0 0 0 0,-1 0 0 0 0,0 0 0 0 0,1 0 0 0 0,-1 1 0 0 0,11 1 21 0 0,-1 0 0 0 0,0-1-1 0 0,18 1 1 0 0,11 2 72 0 0,-14-2 145 0 0,-16-2-101 0 0,-1 1 0 0 0,17 3 0 0 0,-23-3-97 0 0,0-1 1 0 0,0 1 0 0 0,0 0 0 0 0,0 0-1 0 0,0 0 1 0 0,0 0 0 0 0,0 0-1 0 0,0 0 1 0 0,0 1 0 0 0,0-1 0 0 0,-1 1-1 0 0,1-1 1 0 0,-1 1 0 0 0,1 0-1 0 0,2 3 1 0 0,-4-4-23 0 0,0 0 0 0 0,1 0 0 0 0,-1 0 0 0 0,0 1 0 0 0,0-1 0 0 0,0 0-1 0 0,0 0 1 0 0,0 0 0 0 0,0 1 0 0 0,0-1 0 0 0,0 0 0 0 0,-1 0 0 0 0,1 0 0 0 0,0 0 0 0 0,-1 0 0 0 0,1 1 0 0 0,-1-1-1 0 0,1 0 1 0 0,-1 0 0 0 0,0 0 0 0 0,1 0 0 0 0,-1 0 0 0 0,0 0 0 0 0,0-1 0 0 0,1 1 0 0 0,-2 1 0 0 0,-27 24 308 0 0,25-23-252 0 0,-18 13-2 0 0,-1 0 0 0 0,0-2 1 0 0,-1-1-1 0 0,0-1 0 0 0,-1-1 0 0 0,-1-1 0 0 0,-27 6 0 0 0,3-3-558 0 0,-5 1-1249 0 0,20-1-7494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5:50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1510 376 15552 0 0,'-14'-3'1653'0'0,"5"-2"-1111"0"0,0 0 1 0 0,0 0 0 0 0,-13-10-1 0 0,-2-2 1342 0 0,-26-16 460 0 0,8 6-1204 0 0,0 1-1 0 0,-60-26 1 0 0,61 35-904 0 0,-1 3 0 0 0,0 1 0 0 0,-1 2 0 0 0,-76-9 0 0 0,71 16-141 0 0,0 1 1 0 0,0 3-1 0 0,0 2 0 0 0,0 2 1 0 0,-59 12-1 0 0,76-9-61 0 0,1 2 0 0 0,-1 0 0 0 0,1 2 0 0 0,1 1 0 0 0,0 2-1 0 0,1 1 1 0 0,1 1 0 0 0,-49 37 0 0 0,50-31 24 0 0,1 2 0 0 0,2 1 0 0 0,0 1 0 0 0,-27 41-1 0 0,37-47-10 0 0,1 0 0 0 0,1 1-1 0 0,1 1 1 0 0,0 0 0 0 0,2 0-1 0 0,0 1 1 0 0,2-1 0 0 0,1 2-1 0 0,0-1 1 0 0,2 1 0 0 0,0-1-1 0 0,2 35 1 0 0,3-22 40 0 0,1-1 0 0 0,2 0 0 0 0,2 1 0 0 0,1-2 0 0 0,1 1 0 0 0,2-1 0 0 0,25 53 0 0 0,-15-44 13 0 0,2-1 0 0 0,1-1-1 0 0,2-1 1 0 0,2-1 0 0 0,38 40 0 0 0,-45-56-57 0 0,1-2 0 0 0,1-1 1 0 0,0-1-1 0 0,2-1 0 0 0,0-1 1 0 0,1-1-1 0 0,0-1 0 0 0,1-2 1 0 0,36 13-1 0 0,-42-19-28 0 0,0-1 0 0 0,0-2 1 0 0,1 0-1 0 0,-1-1 0 0 0,1-1 0 0 0,0-1 1 0 0,0-1-1 0 0,42-5 0 0 0,-37 0 28 0 0,0-1 0 0 0,0-1 0 0 0,0-1 0 0 0,-1-2 0 0 0,-1-1 1 0 0,40-22-1 0 0,-18 6 52 0 0,-2-3 0 0 0,45-37 0 0 0,-61 42-38 0 0,0-2 0 0 0,-2-1 0 0 0,43-57 0 0 0,-37 37-138 0 0,-1-1 0 0 0,-3-2-1 0 0,-2-1 1 0 0,22-59 0 0 0,-37 78 31 0 0,-2 0 0 0 0,-1 0 0 0 0,-1-1 0 0 0,-2 0 0 0 0,-2-1 0 0 0,-1 1 0 0 0,-1-1 0 0 0,-5-49 0 0 0,0 55 88 0 0,-2 0 1 0 0,0 0-1 0 0,-3 1 0 0 0,0 0 0 0 0,-2 0 1 0 0,-15-31-1 0 0,14 37-58 0 0,-1 0-1 0 0,-2 1 1 0 0,0 0-1 0 0,-1 2 1 0 0,0-1-1 0 0,-2 2 1 0 0,-31-28-1 0 0,18 22-1240 0 0,-1 2-1 0 0,-42-25 1 0 0,-9 6-8987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53.5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808 163 4832 0 0,'0'0'4084'0'0,"3"-22"1017"0"0,-3 20-4745 0 0,0 0-1 0 0,0 1 1 0 0,0-1 0 0 0,-1 0-1 0 0,1 1 1 0 0,0-1-1 0 0,-1 0 1 0 0,0 1 0 0 0,1-1-1 0 0,-1 1 1 0 0,0-1 0 0 0,0 1-1 0 0,1-1 1 0 0,-1 1 0 0 0,0-1-1 0 0,-1 1 1 0 0,1 0 0 0 0,0 0-1 0 0,0 0 1 0 0,0 0 0 0 0,-1-1-1 0 0,-1 0 1 0 0,-3-1 394 0 0,1 1 0 0 0,-1-1 0 0 0,0 1 1 0 0,-10-3-1 0 0,7 2-483 0 0,-19-5 749 0 0,8 1-242 0 0,0 1-1 0 0,-34-5 0 0 0,40 9-661 0 0,5 0-21 0 0,-1 1 0 0 0,1 0 0 0 0,0 1 0 0 0,0 0 0 0 0,0 0 0 0 0,-17 3 0 0 0,-31 7 112 0 0,32-3-153 0 0,-1 2 0 0 0,2 0 0 0 0,-41 22 0 0 0,58-26-50 0 0,1 0 0 0 0,-1 0 0 0 0,-9 11 0 0 0,-2 1 0 0 0,17-16-4 0 0,-13 10 179 0 0,1 1-1 0 0,0 1 1 0 0,1 0 0 0 0,-19 26-1 0 0,11-9-445 0 0,9-14 294 0 0,-15 29-1 0 0,1 11-82 0 0,3 1 1 0 0,-18 67-1 0 0,39-120 60 0 0,-13 46 63 0 0,2 0 0 0 0,-8 84 0 0 0,19-115-32 0 0,2 1 1 0 0,0-1-1 0 0,1 0 0 0 0,1 0 0 0 0,1 0 0 0 0,1 0 0 0 0,0-1 0 0 0,2 0 0 0 0,0 0 0 0 0,0 0 1 0 0,16 23-1 0 0,-16-30-22 0 0,0-2 0 0 0,1 1 0 0 0,0-1 0 0 0,0 0 0 0 0,1-1 0 0 0,1 0 0 0 0,-1 0 0 0 0,1-1 0 0 0,0-1 0 0 0,1 1 0 0 0,0-2 0 0 0,12 6 0 0 0,5 1-14 0 0,-7-2 45 0 0,44 13 0 0 0,-35-16 42 0 0,0-2 0 0 0,0 0 0 0 0,41-1 0 0 0,91-11 168 0 0,-86 3-131 0 0,23-3 29 0 0,-94 6-148 0 0,5 0 0 0 0,1 0 0 0 0,-1-1 0 0 0,1 0 0 0 0,-1-1 0 0 0,0 0 0 0 0,14-6 0 0 0,54-37-559 0 0,-56 32 398 0 0,-15 8 120 0 0,1 0 0 0 0,-1 0 0 0 0,-1 0-1 0 0,8-10 1 0 0,15-12-1 0 0,-17 15 172 0 0,0 0 1 0 0,0 0-1 0 0,-2-1 0 0 0,1-1 0 0 0,-2 0 1 0 0,11-21-1 0 0,-8 15-74 0 0,-7 11-56 0 0,-1 0 0 0 0,6-18 0 0 0,-3 8 0 0 0,0-3 0 0 0,-1 0 0 0 0,-1 0 0 0 0,5-45 0 0 0,-8 28 0 0 0,-2-43 0 0 0,-1 63 0 0 0,-2 0 0 0 0,0-1 0 0 0,-1 2 0 0 0,-6-21 0 0 0,3 13 0 0 0,7 22 0 0 0,-1 0 0 0 0,0 0 0 0 0,-1 0 0 0 0,1 0 0 0 0,-1 0 0 0 0,0 1 0 0 0,0-1 0 0 0,-4-5 0 0 0,2 6 0 0 0,1-1 0 0 0,0 0 0 0 0,0 0 0 0 0,0 0 0 0 0,0-1 0 0 0,1 1 0 0 0,0-1 0 0 0,0 1 0 0 0,0-1 0 0 0,-1-9 0 0 0,3 10-12 0 0,-1 0 0 0 0,0 1 0 0 0,0-1 1 0 0,0 1-1 0 0,0 0 0 0 0,-4-8 0 0 0,-2-9-120 0 0,2 8 155 0 0,-1 1 0 0 0,0-1 0 0 0,0 1 0 0 0,-1 1 0 0 0,-1-1 0 0 0,0 1 0 0 0,-10-11 0 0 0,1 1 8 0 0,11 12-31 0 0,-1 0 0 0 0,-1 1 0 0 0,1 0 0 0 0,-1 1 0 0 0,-12-10 0 0 0,-7-5 0 0 0,22 17 0 0 0,0 0 0 0 0,-1 1 0 0 0,1 0 0 0 0,-11-6 0 0 0,3 3 0 0 0,0 1 0 0 0,-1 0 0 0 0,0 1 0 0 0,-1 1 0 0 0,1 0 0 0 0,-1 1 0 0 0,1 1 0 0 0,-1 0 0 0 0,-18 0 0 0 0,-119 7 0 0 0,148-5-1 0 0,-1 1-16 0 0,-1-1 1 0 0,1 0-1 0 0,-1 0 0 0 0,1-1 0 0 0,0 0 0 0 0,-1 0 1 0 0,1 0-1 0 0,0-1 0 0 0,0 1 0 0 0,-8-5 1 0 0,13 6-175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7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116 117 3224 0 0,'0'0'240'0'0,"0"-1"-172"0"0,-1 1 1 0 0,1-1-1 0 0,0 1 0 0 0,0 0 1 0 0,-1-1-1 0 0,1 1 1 0 0,0 0-1 0 0,0-1 0 0 0,0 1 1 0 0,0-1-1 0 0,0 1 1 0 0,0-1-1 0 0,0 1 0 0 0,0 0 1 0 0,0-1-1 0 0,0 1 1 0 0,0-1-1 0 0,0 1 0 0 0,0-1 1 0 0,0 1-1 0 0,0 0 0 0 0,0-1 1 0 0,0 1-1 0 0,0-1 1 0 0,1 0-1 0 0,-1-4 1074 0 0,-8-7 1697 0 0,7 11-2450 0 0,-1-1 0 0 0,1 1-1 0 0,0-1 1 0 0,0 1 0 0 0,0-1 0 0 0,0 1 0 0 0,0-1 0 0 0,1 0 0 0 0,-2-3 0 0 0,2 3-124 0 0,-1-1 423 0 0,0-1 0 0 0,0 0 0 0 0,-1 0 0 0 0,1 0 0 0 0,-1 1 0 0 0,-3-7 0 0 0,5 9-507 0 0,-1 0 0 0 0,1 0 0 0 0,0 1 0 0 0,-1-1 0 0 0,1 0 1 0 0,0 0-1 0 0,0 0 0 0 0,0 0 0 0 0,0 0 0 0 0,0 0 0 0 0,0 0 0 0 0,0 0 0 0 0,0 0 1 0 0,0 1-1 0 0,1-2 0 0 0,-1-11 1590 0 0,-4 6 275 0 0,1 12 1049 0 0,-4 8-2772 0 0,2-4-172 0 0,1 0 0 0 0,0 0 0 0 0,1 0 0 0 0,0 1 0 0 0,0 0 0 0 0,-1 17 0 0 0,-1-3-79 0 0,-7 41 91 0 0,-4 102-1 0 0,13-130-91 0 0,0 51 58 0 0,3 156 97 0 0,-2-100-25 0 0,7 90 86 0 0,3-86-121 0 0,11 53 36 0 0,-15-170-193 0 0,21 445 608 0 0,-24-415-716 0 0,-1 51-3 0 0,0 202 175 0 0,13-118-89 0 0,-7-111 15 0 0,7 63 73 0 0,5 72-5 0 0,10 171-14 0 0,-11-83 11 0 0,-20-238-10 0 0,-13 70 0 0 0,13-115-45 0 0,2-20-15 0 0,0-1 0 0 0,0 1-1 0 0,-1 0 1 0 0,0 0 0 0 0,1-1-1 0 0,-2 1 1 0 0,-3 6 0 0 0,6-10-76 0 0,-1-1 0 0 0,1 1 0 0 0,-1 0 0 0 0,1 0 0 0 0,-1 0 0 0 0,1-1 1 0 0,-1 1-1 0 0,0 0 0 0 0,1-1 0 0 0,-1 1 0 0 0,0 0 0 0 0,1-1 0 0 0,-1 1 0 0 0,0-1 0 0 0,0 1 1 0 0,0-1-1 0 0,1 1 0 0 0,-1-1 0 0 0,0 0 0 0 0,0 1 0 0 0,0-1 0 0 0,0 0 0 0 0,0 0 1 0 0,0 0-1 0 0,0 0 0 0 0,0 0 0 0 0,0 0 0 0 0,0 0 0 0 0,0 0 0 0 0,0 0 0 0 0,1 0 0 0 0,-1 0 1 0 0,0-1-1 0 0,0 1 0 0 0,0 0 0 0 0,0-1 0 0 0,0 1 0 0 0,0 0 0 0 0,1-1 0 0 0,-1 1 1 0 0,0-1-1 0 0,0 1 0 0 0,1-1 0 0 0,-1 0 0 0 0,-1-1 0 0 0,-6-9-2218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9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71 346 9872 0 0,'-6'-5'897'0'0,"0"1"-667"0"0,1 0-1 0 0,0 0 1 0 0,0 0-1 0 0,-8-9 1 0 0,-14-23 4404 0 0,26 35-4364 0 0,1 0-1 0 0,-1 1 0 0 0,1-1 0 0 0,0 0 0 0 0,-1 1 0 0 0,1-1 0 0 0,0 0 0 0 0,0 0 0 0 0,0 1 0 0 0,0-1 0 0 0,0 0 0 0 0,-1 0 0 0 0,1 0 0 0 0,0 1 0 0 0,1-1 1 0 0,-1 0-1 0 0,0 0 0 0 0,0 1 0 0 0,0-1 0 0 0,0 0 0 0 0,1 0 0 0 0,-1 1 0 0 0,0-1 0 0 0,1 0 0 0 0,-1 1 0 0 0,0-1 0 0 0,1 0 0 0 0,-1 1 0 0 0,1-1 0 0 0,-1 0 1 0 0,1 1-1 0 0,-1-1 0 0 0,1 1 0 0 0,0-1 0 0 0,0 0 0 0 0,35 6 1198 0 0,1 1-1293 0 0,217-22 157 0 0,22 1-80 0 0,-208 14-225 0 0,543 4-26 0 0,-591-3 0 0 0,448-4 336 0 0,-72-20 141 0 0,-268 13-382 0 0,110-14-32 0 0,118-26 43 0 0,-126 20-84 0 0,107-13 205 0 0,-114 15 36 0 0,-219 29-257 0 0,35-6 193 0 0,-1 2 0 0 0,65 2 0 0 0,-95 3-99 0 0,0 0 0 0 0,-1 1-1 0 0,1 0 1 0 0,13 6 0 0 0,-20-8-90 0 0,-1 1 0 0 0,1-1 0 0 0,-1 1 0 0 0,1-1 0 0 0,-1 1 0 0 0,1 0 0 0 0,-1-1 0 0 0,1 1 0 0 0,-1 0 0 0 0,0-1 0 0 0,1 1 0 0 0,-1 0 0 0 0,0-1 0 0 0,0 1 0 0 0,1 0 0 0 0,-1 0 0 0 0,0-1 0 0 0,0 1 0 0 0,0 0 0 0 0,0 0 0 0 0,0 0 0 0 0,0-1 0 0 0,0 1 0 0 0,0 0 0 0 0,-1 0 0 0 0,1 0 0 0 0,-5 20 298 0 0,-28 60-110 0 0,18-49-191 0 0,-13 48-1 0 0,16-38-6 0 0,-7 51 0 0 0,2 9 0 0 0,-3 21 0 0 0,-21 112 0 0 0,2-21 0 0 0,6-22 0 0 0,3-21 0 0 0,-7 182 0 0 0,28-233-1 0 0,1-35 14 0 0,-23 248 47 0 0,24-258-60 0 0,-2 63 0 0 0,-10 128 0 0 0,10-175 0 0 0,-21 463 0 0 0,29-536 0 0 0,10 411 0 0 0,1-105 0 0 0,-10-36 0 0 0,0-271 0 0 0,0 0 0 0 0,-1-1 0 0 0,-1 1 0 0 0,-1 0 0 0 0,0 0 0 0 0,-8 20 0 0 0,11-36 5 0 0,-1 1-1 0 0,1-1 1 0 0,-1 0-1 0 0,0 1 1 0 0,0-1-1 0 0,1 0 1 0 0,-1 0-1 0 0,0 1 1 0 0,0-1-1 0 0,0 0 1 0 0,-1 0 0 0 0,1 0-1 0 0,0 0 1 0 0,0 0-1 0 0,-1-1 1 0 0,1 1-1 0 0,0 0 1 0 0,-1 0-1 0 0,1-1 1 0 0,0 1 0 0 0,-1-1-1 0 0,1 1 1 0 0,-1-1-1 0 0,1 0 1 0 0,-1 0-1 0 0,1 1 1 0 0,-1-1-1 0 0,0 0 1 0 0,1 0-1 0 0,-1-1 1 0 0,1 1 0 0 0,-1 0-1 0 0,-2-1 1 0 0,-5-2 25 0 0,0 0 0 0 0,1 0-1 0 0,-1-1 1 0 0,-12-7 0 0 0,5 3-9 0 0,-113-53-10 0 0,103 49-11 0 0,16 7 0 0 0,0 0 0 0 0,-17-5 0 0 0,-247-55 0 0 0,187 48 0 0 0,-93-6 0 0 0,29 4 0 0 0,-8 0 0 0 0,-42 1 0 0 0,120 9 0 0 0,-42-2 0 0 0,-74-8 0 0 0,-42-9 0 0 0,73 10 0 0 0,-49 0 0 0 0,35 4 0 0 0,73 8 0 0 0,86 6 0 0 0,-212-7 0 0 0,-6 10 0 0 0,116-8 0 0 0,49-3-15 0 0,73 8-61 0 0,0 1 357 0 0,0-1-527 0 0,1 1 1 0 0,-1-1-1 0 0,0 0 0 0 0,1 1 1 0 0,-1-1-1 0 0,1 0 0 0 0,-1 1 0 0 0,1-1 1 0 0,-1 1-1 0 0,1-1 0 0 0,-1 1 1 0 0,1-1-1 0 0,0 1 0 0 0,-1-1 0 0 0,0 2 1 0 0,1 5-1647 0 0,0 0-371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4144 0 0,'0'0'15518'0'0,"9"2"-13967"0"0,-5-2-1242 0 0,0 0 0 0 0,0 0 0 0 0,0 0 1 0 0,0-1-1 0 0,1 1 0 0 0,-1-1 0 0 0,0 0 0 0 0,5-2 1 0 0,34-16 841 0 0,-12 5-683 0 0,-4 2-303 0 0,-12 5-277 0 0,24-7-1 0 0,-33 11-1636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7:03.2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227 319 2304 0 0,'-14'-1'7278'0'0,"14"0"-7186"0"0,1-1-1 0 0,-1 1 0 0 0,1-1 1 0 0,0 1-1 0 0,-1 0 0 0 0,1 0 1 0 0,0-1-1 0 0,-1 1 0 0 0,1 0 1 0 0,0 0-1 0 0,0 0 0 0 0,0 0 1 0 0,0 0-1 0 0,0 0 0 0 0,1 0 1 0 0,1-1-1 0 0,9-10 278 0 0,-6 5-185 0 0,0 1-1 0 0,0-1 1 0 0,1 1 0 0 0,8-6 0 0 0,13-12 463 0 0,27-27 817 0 0,-54 50-1382 0 0,-2 2-16 0 0,-34 37-43 0 0,-50 40 0 0 0,-8 8 246 0 0,12-12 1006 0 0,70-63-905 0 0,6-10-22 0 0,6-6 400 0 0,5-5-660 0 0,0-1-1 0 0,0 1 0 0 0,1 1 1 0 0,12-14-1 0 0,38-35 45 0 0,-10 13-112 0 0,-33 31-20 0 0,2 0 0 0 0,22-15 0 0 0,2-1 0 0 0,-27 19 0 0 0,0 0 0 0 0,1 2 0 0 0,0-1 0 0 0,19-8 0 0 0,-33 18 0 0 0,0 0 0 0 0,0 0 0 0 0,1-1 0 0 0,-1 1 0 0 0,1 0 0 0 0,-1 0 0 0 0,0 0 0 0 0,1 0 0 0 0,-1-1 0 0 0,0 1 0 0 0,1 0 0 0 0,-1 0 0 0 0,1 0 0 0 0,-1 0 0 0 0,0 0 0 0 0,1 0 0 0 0,-1 0 0 0 0,1 0 0 0 0,-1 0 0 0 0,0 0 0 0 0,1 0 0 0 0,-1 0 0 0 0,1 0 0 0 0,-1 1 0 0 0,0-1 0 0 0,1 0 0 0 0,-1 0 0 0 0,0 0 0 0 0,1 0 0 0 0,-1 1 0 0 0,0-1 0 0 0,1 0 0 0 0,-1 0 0 0 0,0 1 0 0 0,1-1 0 0 0,-1 0 0 0 0,0 1 0 0 0,0-1 0 0 0,1 0 0 0 0,-1 1 0 0 0,0-1 0 0 0,0 0 0 0 0,0 1 0 0 0,1-1 0 0 0,-1 1 0 0 0,0-1 0 0 0,0 0 0 0 0,0 1 0 0 0,0-1 0 0 0,0 0 0 0 0,0 1 0 0 0,0-1 0 0 0,0 1 0 0 0,0-1 0 0 0,0 1 0 0 0,0-1 0 0 0,0 0 0 0 0,0 1 0 0 0,-1 0 0 0 0,-1 8 0 0 0,0-1 0 0 0,-1 1 0 0 0,-1 0 0 0 0,1-1 0 0 0,-1 0 0 0 0,-11 16 0 0 0,-37 43 200 0 0,36-47-40 0 0,12-15-133 0 0,-24 29 492 0 0,-42 67-1 0 0,51-71-245 0 0,14-25-214 0 0,1 1-1 0 0,0 0 1 0 0,0 0 0 0 0,1 1 0 0 0,-1-1 0 0 0,1 1 0 0 0,1-1 0 0 0,-1 1 0 0 0,-1 10 0 0 0,4-17-54 0 0,0 1 1 0 0,0-1 0 0 0,0 1-1 0 0,0-1 1 0 0,0 1 0 0 0,0-1-1 0 0,0 1 1 0 0,0-1 0 0 0,0 1-1 0 0,0-1 1 0 0,0 1 0 0 0,0-1-1 0 0,0 1 1 0 0,1-1 0 0 0,-1 1-1 0 0,0-1 1 0 0,0 1 0 0 0,0-1-1 0 0,1 1 1 0 0,-1-1 0 0 0,0 1 0 0 0,1-1-1 0 0,-1 0 1 0 0,0 1 0 0 0,1-1-1 0 0,-1 0 1 0 0,1 1 0 0 0,0 0 0 0 0,1-1 0 0 0,-1 0 0 0 0,0 1 0 0 0,0-1 0 0 0,0 0 0 0 0,0 0 0 0 0,0 0 0 0 0,0 0 0 0 0,0 0 0 0 0,1 0 0 0 0,-1 0 0 0 0,1-1 0 0 0,6-1 17 0 0,-1 0-1 0 0,0 0 1 0 0,7-5-1 0 0,-11 6 0 0 0,23-12 69 0 0,-1 0 1 0 0,0-2-1 0 0,23-18 0 0 0,66-59 44 0 0,30-22 194 0 0,-102 85-363 0 0,1 3-1 0 0,63-29 0 0 0,-95 52 35 0 0,-11 3 0 0 0,0 0 0 0 0,0 0 0 0 0,1 0 0 0 0,-1 0 0 0 0,0-1 0 0 0,0 1 0 0 0,0 0 0 0 0,1 0 0 0 0,-1 0 0 0 0,0 0 0 0 0,0 0 0 0 0,1 0 0 0 0,-1 0 0 0 0,0 0 0 0 0,0 0 0 0 0,1 0 0 0 0,-1 0 0 0 0,0 0 0 0 0,0 0 0 0 0,0 0 0 0 0,1 0 0 0 0,-1 0 0 0 0,0 0 0 0 0,0 1 0 0 0,0-1 0 0 0,1 0 0 0 0,-1 0 0 0 0,0 0 0 0 0,0 0 0 0 0,0 0 0 0 0,1 0 0 0 0,-1 1 0 0 0,0-1 0 0 0,0 0 0 0 0,0 0 0 0 0,0 0 0 0 0,0 0 0 0 0,1 1 0 0 0,-1-1 0 0 0,0 0 0 0 0,0 0 0 0 0,0 0 0 0 0,0 1 0 0 0,0-1 0 0 0,0 0 0 0 0,-2 5 0 0 0,-4 6 0 0 0,0-1 0 0 0,-1 0 0 0 0,0 0 0 0 0,-14 16 0 0 0,-41 34 0 0 0,22-22 0 0 0,33-32-6 0 0,-253 234 1004 0 0,199-192-472 0 0,-61 45 811 0 0,121-92-1320 0 0,0-1 0 0 0,0 1 1 0 0,0 0-1 0 0,0-1 0 0 0,-1 1 1 0 0,1-1-1 0 0,0 1 0 0 0,0-1 0 0 0,0 1 1 0 0,-1-1-1 0 0,-1 1 0 0 0,3-1-13 0 0,-1-1 0 0 0,1 1 0 0 0,0 0 0 0 0,0 0 0 0 0,0 0 0 0 0,0-1 0 0 0,0 1 0 0 0,0 0 0 0 0,-1 0 0 0 0,1 0 0 0 0,0-1 0 0 0,0 1 0 0 0,0 0 0 0 0,0 0 0 0 0,0-1 0 0 0,0 1 0 0 0,0 0 0 0 0,0 0 0 0 0,0-1 0 0 0,0 1 0 0 0,0 0 0 0 0,0 0 0 0 0,0-1 0 0 0,0 1 0 0 0,1 0 0 0 0,-1 0 0 0 0,0 0 0 0 0,0-1 0 0 0,0 1 0 0 0,0 0 0 0 0,0 0 0 0 0,0 0 0 0 0,0-1 0 0 0,1 1 0 0 0,-1 0 1 0 0,18-27 131 0 0,3 1-22 0 0,47-43-1 0 0,-55 56-93 0 0,67-71-37 0 0,1-1-36 0 0,112-90 53 0 0,-136 127 0 0 0,-22 17-5 0 0,53-35 0 0 0,-77 59-38 0 0,-9 8 11 0 0,-4 3 15 0 0,-3 3-5 0 0,-16 14-14 0 0,-1 0-1 0 0,-32 22 0 0 0,-10 8-3 0 0,-226 222 65 0 0,212-197 35 0 0,26-24 79 0 0,-45 58-1 0 0,88-100-127 0 0,6-5 71 0 0,8-5-54 0 0,7-5-7 0 0,10-13 148 0 0,31-31 1 0 0,-42 38-107 0 0,224-226-184 0 0,-191 195 102 0 0,2 1 0 0 0,1 2 0 0 0,94-58 0 0 0,-77 62 12 0 0,-55 31-3 0 0,-1 0 1 0 0,1 1-1 0 0,0 0 1 0 0,0 1-1 0 0,15-2 1 0 0,-22 3 9 0 0,-1 1-1 0 0,0 0 1 0 0,0 0 0 0 0,0 0-1 0 0,0 0 1 0 0,0 1 0 0 0,0-1 0 0 0,0 0-1 0 0,0 0 1 0 0,0 0 0 0 0,0 1-1 0 0,0-1 1 0 0,0 1 0 0 0,0-1-1 0 0,0 1 1 0 0,0-1 0 0 0,0 1 0 0 0,0 0-1 0 0,0-1 1 0 0,0 1 0 0 0,-1 0-1 0 0,1 0 1 0 0,0-1 0 0 0,-1 1-1 0 0,1 0 1 0 0,0 0 0 0 0,-1 0 0 0 0,1 0-1 0 0,-1 0 1 0 0,1 0 0 0 0,-1 0-1 0 0,0 0 1 0 0,1 0 0 0 0,-1 0 0 0 0,0 0-1 0 0,0 0 1 0 0,0 0 0 0 0,0 2-1 0 0,1 2 1 0 0,-1 0 1 0 0,0 0-1 0 0,-1-1 0 0 0,1 1 0 0 0,-1 0 0 0 0,0 0 0 0 0,-2 6 0 0 0,-8 19 0 0 0,-2-1 0 0 0,0-1 0 0 0,-2 0 0 0 0,-1 0 0 0 0,-24 31 0 0 0,-108 117 0 0 0,59-75 0 0 0,-50 52 0 0 0,101-117 5 0 0,-67 60 122 0 0,53-50 315 0 0,52-46-445 0 0,0 0 1 0 0,-1 1 0 0 0,1-1 0 0 0,0 0-1 0 0,0 0 1 0 0,0 1 0 0 0,-1-1 0 0 0,1 0-1 0 0,0 0 1 0 0,0 1 0 0 0,-1-1 0 0 0,1 0-1 0 0,0 0 1 0 0,0 0 0 0 0,-1 0 0 0 0,1 1 0 0 0,0-1-1 0 0,-1 0 1 0 0,1 0 0 0 0,0 0 0 0 0,0 0-1 0 0,-1 0 1 0 0,1 0 0 0 0,0 0 0 0 0,-1 0-1 0 0,1 0 1 0 0,0 0 0 0 0,-1 0 0 0 0,1 0 0 0 0,0 0-1 0 0,-1 0 1 0 0,1 0 0 0 0,0 0 0 0 0,-1 0-1 0 0,1 0 1 0 0,0-1 0 0 0,0 1 0 0 0,-1 0-1 0 0,1 0 1 0 0,0 0 0 0 0,-1-1 0 0 0,1 1-8 0 0,0-1 0 0 0,0 0 1 0 0,0 0-1 0 0,0 0 0 0 0,0 1 1 0 0,0-1-1 0 0,0 0 0 0 0,0 0 1 0 0,0 1-1 0 0,0-1 0 0 0,0 0 1 0 0,0 0-1 0 0,1 0 0 0 0,-1 1 1 0 0,0-1-1 0 0,1 0 1 0 0,-1 1-1 0 0,1-2 0 0 0,46-76-6 0 0,5-4-16 0 0,73-90 0 0 0,195-185 32 0 0,-292 330-31 0 0,0 0 0 0 0,61-41 0 0 0,-85 65 14 0 0,0 1-1 0 0,0 0 1 0 0,0 0 0 0 0,9-2-1 0 0,-12 4 11 0 0,-1 0-1 0 0,0-1 0 0 0,1 1 0 0 0,-1 0 0 0 0,1 0 0 0 0,-1 0 1 0 0,0 0-1 0 0,1 0 0 0 0,-1 0 0 0 0,1 0 0 0 0,-1 0 1 0 0,1 0-1 0 0,-1 0 0 0 0,0 0 0 0 0,1 0 0 0 0,-1 0 1 0 0,1 0-1 0 0,-1 0 0 0 0,1 0 0 0 0,-1 0 0 0 0,0 0 0 0 0,1 1 1 0 0,-1-1-1 0 0,1 0 0 0 0,-1 0 0 0 0,0 1 0 0 0,1-1 1 0 0,-1 0-1 0 0,0 0 0 0 0,1 1 0 0 0,-1-1 0 0 0,0 0 1 0 0,0 1-1 0 0,1-1 0 0 0,-1 0 0 0 0,0 1 0 0 0,0-1 0 0 0,1 1 1 0 0,-1-1-1 0 0,0 0 0 0 0,0 1 0 0 0,0-1 0 0 0,0 1 1 0 0,0-1-1 0 0,0 0 0 0 0,0 1 0 0 0,0-1 0 0 0,0 1 1 0 0,0-1-1 0 0,0 1 0 0 0,0-1 0 0 0,0 1 0 0 0,0-1 0 0 0,0 0 1 0 0,0 1-1 0 0,0-1 0 0 0,0 1 0 0 0,-1-1 0 0 0,1 0 1 0 0,0 1-1 0 0,0-1 0 0 0,-1 1 0 0 0,-3 11-105 0 0,-1-1 0 0 0,-1 1 0 0 0,0-1 0 0 0,-11 15 0 0 0,-35 42-72 0 0,-135 132 9 0 0,100-111 142 0 0,1 3 34 0 0,-73 74 0 0 0,-175 209 1040 0 0,303-344-648 0 0,68-96-176 0 0,80-76-109 0 0,-60 77-86 0 0,539-584-21 0 0,-533 586 96 0 0,79-58 0 0 0,-130 110-83 0 0,1 1 0 0 0,1 0 0 0 0,-1 1-1 0 0,22-8 1 0 0,-34 15-13 0 0,1 0 0 0 0,-1 1 0 0 0,0 0 0 0 0,1-1 0 0 0,-1 1 0 0 0,1 0 0 0 0,-1 0 0 0 0,1-1 0 0 0,-1 1 0 0 0,3 1 0 0 0,-4-1 0 0 0,1 0 0 0 0,-1 0 0 0 0,1 0 0 0 0,-1 0 0 0 0,1 0 0 0 0,-1 1 0 0 0,1-1 0 0 0,-1 0 0 0 0,1 0 0 0 0,-1 1 0 0 0,1-1 0 0 0,-1 0 0 0 0,0 1 0 0 0,1-1 0 0 0,-1 0 0 0 0,0 1 0 0 0,1-1 0 0 0,-1 1 0 0 0,0-1 0 0 0,1 1 0 0 0,-1 1 0 0 0,1 0 0 0 0,-1-1 0 0 0,1 1 0 0 0,-1 0 0 0 0,0-1 0 0 0,0 1 0 0 0,0 0 0 0 0,0 0 0 0 0,0-1 0 0 0,-1 1 0 0 0,1 0 0 0 0,0-1 0 0 0,-1 1 0 0 0,1 0 0 0 0,-2 2 0 0 0,-9 17-36 0 0,0 0 0 0 0,-1-2 0 0 0,-1 1 1 0 0,-17 19-1 0 0,1-1-50 0 0,-198 232-341 0 0,95-120 359 0 0,94-106 68 0 0,-77 97 0 0 0,-91 104 74 0 0,194-234-58 0 0,9-8 21 0 0,1-1-1 0 0,0 0 0 0 0,-1 0 0 0 0,1 1 1 0 0,0-1-1 0 0,-2 4 0 0 0,11-19 2 0 0,0 1 0 0 0,1 0 0 0 0,0 1 0 0 0,19-21 1 0 0,-10 13-3 0 0,63-81 36 0 0,106-119-40 0 0,113-98 7 0 0,-204 220-121 0 0,123-97 0 0 0,-200 179 17 0 0,0 1 1 0 0,1 1-1 0 0,1 0 1 0 0,0 2-1 0 0,27-12 1 0 0,-45 22 48 0 0,0 0 1 0 0,0 0 0 0 0,0 1-1 0 0,-1-1 1 0 0,1 1-1 0 0,0 0 1 0 0,0 0 0 0 0,1-1-1 0 0,-1 1 1 0 0,0 1-1 0 0,0-1 1 0 0,0 0 0 0 0,0 0-1 0 0,2 1 1 0 0,-3 0 6 0 0,0-1 0 0 0,-1 1 0 0 0,1-1 0 0 0,0 1 0 0 0,0 0 0 0 0,0-1 0 0 0,-1 1 0 0 0,1 0 0 0 0,0 0 0 0 0,-1 0 0 0 0,1-1 0 0 0,0 1 0 0 0,-1 0 0 0 0,1 0 0 0 0,-1 0 0 0 0,1 0 0 0 0,-1 0 0 0 0,0 0 0 0 0,0 0 0 0 0,1 0 0 0 0,-1 0 0 0 0,0 0 0 0 0,0 0 0 0 0,0 0 0 0 0,0 0 0 0 0,0 0 0 0 0,0 0 0 0 0,0 0 0 0 0,-1 2 0 0 0,0 4-25 0 0,0 1 0 0 0,-1 0 1 0 0,0 0-1 0 0,0 0 0 0 0,-5 9 1 0 0,-21 40-92 0 0,13-28 78 0 0,-16 29 23 0 0,-55 78 0 0 0,-51 46 19 0 0,84-113 49 0 0,-172 206 27 0 0,153-189-69 0 0,-144 159 1133 0 0,295-344-814 0 0,-26 30-241 0 0,62-75 35 0 0,79-95-300 0 0,-159 197 174 0 0,228-259-43 0 0,-190 225 46 0 0,146-117-1 0 0,-206 183-1 0 0,53-37-209 0 0,-60 42 187 0 0,1 1 0 0 0,0 1-1 0 0,1-1 1 0 0,-1 1-1 0 0,0 1 1 0 0,1-1 0 0 0,11-1-1 0 0,-18 3 17 0 0,0 1-1 0 0,0 0 1 0 0,0 0 0 0 0,0 0-1 0 0,0 0 1 0 0,0 0-1 0 0,0 0 1 0 0,0 0 0 0 0,-1 0-1 0 0,1 0 1 0 0,0 0-1 0 0,0 1 1 0 0,0-1 0 0 0,0 0-1 0 0,0 1 1 0 0,0-1-1 0 0,-1 0 1 0 0,1 1 0 0 0,0-1-1 0 0,0 1 1 0 0,-1-1-1 0 0,1 1 1 0 0,0 0 0 0 0,-1-1-1 0 0,1 1 1 0 0,0 0 0 0 0,-1-1-1 0 0,1 1 1 0 0,-1 0-1 0 0,1 0 1 0 0,-1-1 0 0 0,1 1-1 0 0,-1 0 1 0 0,0 0-1 0 0,1 0 1 0 0,-1 0 0 0 0,0 0-1 0 0,0-1 1 0 0,0 1-1 0 0,0 0 1 0 0,0 0 0 0 0,0 0-1 0 0,0 0 1 0 0,0 1-1 0 0,0 3-71 0 0,-1 0-1 0 0,0 1 0 0 0,0-1 0 0 0,0 0 0 0 0,0 0 0 0 0,-5 8 0 0 0,-3 6-69 0 0,0-1-1 0 0,-2 0 0 0 0,-17 21 0 0 0,-44 49-48 0 0,48-60 123 0 0,-318 347-299 0 0,2-10 609 0 0,99-105 637 0 0,169-180-537 0 0,-52 52 776 0 0,118-128-893 0 0,5-6 28 0 0,6-11-64 0 0,13-23-77 0 0,3 1-1 0 0,35-47 1 0 0,-44 65-90 0 0,428-569-166 0 0,-397 534 145 0 0,125-147 16 0 0,12 13-163 0 0,-106 123 57 0 0,-64 56 41 0 0,0 0 0 0 0,0 1 1 0 0,0 0-1 0 0,1 1 0 0 0,21-8 0 0 0,-30 12 44 0 0,0 1 0 0 0,0-1 0 0 0,0 1 0 0 0,0-1 0 0 0,0 1 0 0 0,-1 0 0 0 0,1 0 0 0 0,0 0 0 0 0,0 0-1 0 0,0 0 1 0 0,0 1 0 0 0,3 0 0 0 0,-4-1 6 0 0,0 1 0 0 0,0-1 0 0 0,0 1 0 0 0,0 0 0 0 0,0-1 0 0 0,0 1 0 0 0,-1 0 0 0 0,1-1 0 0 0,0 1 0 0 0,-1 0 0 0 0,1 0-1 0 0,0 0 1 0 0,-1 0 0 0 0,1-1 0 0 0,-1 1 0 0 0,1 0 0 0 0,-1 0 0 0 0,0 0 0 0 0,1 0 0 0 0,-1 0 0 0 0,0 0 0 0 0,0 0 0 0 0,0 0 0 0 0,1 0 0 0 0,-1 2 0 0 0,-1 4-51 0 0,1 0 1 0 0,-1 1-1 0 0,0-1 0 0 0,0 0 1 0 0,-1 0-1 0 0,0 0 1 0 0,0 0-1 0 0,-5 11 1 0 0,-33 56-131 0 0,32-60 205 0 0,-274 417-23 0 0,95-157 273 0 0,21 13 357 0 0,161-277-589 0 0,-85 186 302 0 0,89-193-308 0 0,-1 1 0 0 0,1-1 0 0 0,1 0 0 0 0,-1 1 0 0 0,0-1 0 0 0,1 5 0 0 0,11-15 132 0 0,4-11-51 0 0,-1-1 0 0 0,0 0 0 0 0,18-34 0 0 0,-5 8-7 0 0,578-848 125 0 0,-494 750-837 0 0,241-239 0 0 0,-346 376 587 0 0,14-14-185 0 0,1 1 0 0 0,0 1 1 0 0,35-23-1 0 0,-55 41 202 0 0,0-1 0 0 0,0 0 1 0 0,0 1-1 0 0,0-1 0 0 0,0 1 1 0 0,1-1-1 0 0,-1 1 0 0 0,0-1 0 0 0,0 1 1 0 0,0 0-1 0 0,0 0 0 0 0,1 0 0 0 0,-1 0 1 0 0,0-1-1 0 0,0 1 0 0 0,1 1 0 0 0,-1-1 1 0 0,1 0-1 0 0,-1 0 4 0 0,0 1-1 0 0,-1-1 1 0 0,1 1-1 0 0,0-1 1 0 0,-1 1-1 0 0,1-1 1 0 0,-1 1 0 0 0,1-1-1 0 0,-1 1 1 0 0,1 0-1 0 0,-1-1 1 0 0,1 1 0 0 0,-1 0-1 0 0,0-1 1 0 0,1 1-1 0 0,-1 0 1 0 0,0 0-1 0 0,1-1 1 0 0,-1 1 0 0 0,0 1-1 0 0,1 4-27 0 0,-1 0 1 0 0,0 0-1 0 0,0 0 0 0 0,0 0 0 0 0,-3 11 0 0 0,0-3-16 0 0,-1 0-1 0 0,0 0 1 0 0,-1-1 0 0 0,-9 19-1 0 0,-33 51-101 0 0,37-66 132 0 0,-200 327-221 0 0,128-212 196 0 0,-103 151 490 0 0,164-248-41 0 0,-23 56 0 0 0,53-99-233 0 0,47-53 143 0 0,71-104 0 0 0,-55 68-260 0 0,50-62-46 0 0,304-370-77 0 0,-419 522 55 0 0,40-42-74 0 0,-42 44 67 0 0,0 0 0 0 0,1 1-1 0 0,-1 0 1 0 0,1 0 0 0 0,0 1 0 0 0,0 0-1 0 0,8-3 1 0 0,-14 6 19 0 0,0-1-1 0 0,1 1 1 0 0,-1 0 0 0 0,0 0-1 0 0,1 0 1 0 0,-1 0 0 0 0,0-1-1 0 0,1 1 1 0 0,-1 0-1 0 0,0 0 1 0 0,1 0 0 0 0,-1 0-1 0 0,1 0 1 0 0,-1 0 0 0 0,0 0-1 0 0,1 0 1 0 0,-1 0 0 0 0,1 0-1 0 0,-1 0 1 0 0,0 1 0 0 0,1-1-1 0 0,-1 0 1 0 0,0 0 0 0 0,1 0-1 0 0,-1 0 1 0 0,0 1 0 0 0,1-1-1 0 0,-1 0 1 0 0,0 0 0 0 0,1 0-1 0 0,-1 1 1 0 0,0-1 0 0 0,0 0-1 0 0,1 1 1 0 0,-1-1 0 0 0,0 0-1 0 0,0 1 1 0 0,1-1 0 0 0,-1 0-1 0 0,0 1 1 0 0,0-1-1 0 0,0 0 1 0 0,0 1 0 0 0,0-1-1 0 0,1 1 1 0 0,-4 18-116 0 0,-5 2 13 0 0,-1-1 0 0 0,-2 0 0 0 0,0 0 0 0 0,-23 30 0 0 0,9-12 7 0 0,-270 373-381 0 0,164-234 330 0 0,70-92 251 0 0,4 4-1 0 0,4 1 0 0 0,-50 120 1 0 0,101-205-86 0 0,-14 38 114 0 0,15-40-111 0 0,1 0 1 0 0,-1 0-1 0 0,1 0 1 0 0,0 0-1 0 0,-1 0 1 0 0,1 0-1 0 0,1 0 1 0 0,-1 0-1 0 0,0 0 1 0 0,1 0-1 0 0,1 6 1 0 0,-2-9-12 0 0,1 1 0 0 0,-1-1 0 0 0,0 1 0 0 0,0-1 0 0 0,0 1 0 0 0,1-1 0 0 0,-1 0 0 0 0,0 1 0 0 0,1-1 0 0 0,-1 1 0 0 0,0-1 0 0 0,1 0 0 0 0,-1 1 0 0 0,1-1 0 0 0,-1 0 0 0 0,0 0 0 0 0,1 1 0 0 0,-1-1 0 0 0,1 0 0 0 0,-1 0 0 0 0,1 1 0 0 0,-1-1 0 0 0,1 0 0 0 0,-1 0 0 0 0,1 0 0 0 0,0 0 0 0 0,1 0 5 0 0,-1 0 0 0 0,1 0-1 0 0,-1 0 1 0 0,1-1 0 0 0,-1 1 0 0 0,1-1-1 0 0,-1 1 1 0 0,0-1 0 0 0,2 0 0 0 0,3-2 22 0 0,-1 0 0 0 0,0 0 0 0 0,8-7 0 0 0,12-15 50 0 0,0-1-1 0 0,31-43 1 0 0,-26 31-43 0 0,282-365 132 0 0,-307 396-172 0 0,105-125 2 0 0,-87 108-7 0 0,1 0 0 0 0,1 1 1 0 0,29-20-1 0 0,-52 42-1 0 0,2-2-14 0 0,-1 0-1 0 0,0 1 1 0 0,1 0-1 0 0,0 0 1 0 0,0 0 0 0 0,-1 0-1 0 0,1 0 1 0 0,0 1 0 0 0,1 0-1 0 0,-1-1 1 0 0,0 2 0 0 0,4-2-1 0 0,-7 2 16 0 0,0 0-1 0 0,-1 0 0 0 0,1 0 1 0 0,0 0-1 0 0,-1 1 0 0 0,1-1 1 0 0,0 0-1 0 0,-1 0 0 0 0,1 0 1 0 0,-1 1-1 0 0,1-1 0 0 0,0 0 1 0 0,-1 1-1 0 0,1-1 0 0 0,-1 0 1 0 0,1 1-1 0 0,-1-1 0 0 0,1 1 1 0 0,-1-1-1 0 0,0 1 0 0 0,1-1 1 0 0,-1 1-1 0 0,1-1 0 0 0,-1 1 1 0 0,0-1-1 0 0,1 1 0 0 0,-1-1 1 0 0,0 1-1 0 0,0 0 0 0 0,0-1 1 0 0,1 1-1 0 0,-1 0 0 0 0,0-1 1 0 0,0 1-1 0 0,0 0 0 0 0,0-1 1 0 0,0 1-1 0 0,0-1 1 0 0,0 1-1 0 0,-1 1 0 0 0,1 2-23 0 0,-1 0 1 0 0,1 0-1 0 0,-1 1 0 0 0,-3 7 0 0 0,-10 18 20 0 0,-1 0 0 0 0,-1-1 0 0 0,-24 34-1 0 0,2-4 15 0 0,11-14 55 0 0,-83 127 504 0 0,127-187-236 0 0,168-224-131 0 0,4-4-34 0 0,-119 152-129 0 0,3 3 0 0 0,98-90 0 0 0,-169 177-39 0 0,60-56-35 0 0,-51 49 21 0 0,0 0 0 0 0,0 0 1 0 0,0 1-1 0 0,13-6 0 0 0,-22 13 12 0 0,-1-1 0 0 0,1 0 1 0 0,-1 1-1 0 0,0-1 0 0 0,1 1 0 0 0,-1-1 0 0 0,1 1 1 0 0,-1 0-1 0 0,1 0 0 0 0,0 0 0 0 0,-1 0 1 0 0,1 0-1 0 0,-1 0 0 0 0,1 0 0 0 0,-1 0 0 0 0,1 1 1 0 0,-1-1-1 0 0,1 0 0 0 0,-1 1 0 0 0,1-1 1 0 0,1 2-1 0 0,-2-1-7 0 0,0 0 1 0 0,0 0-1 0 0,1 0 1 0 0,-2 1-1 0 0,1-1 1 0 0,0 0-1 0 0,0 0 1 0 0,0 1-1 0 0,0-1 1 0 0,-1 0-1 0 0,1 1 0 0 0,-1-1 1 0 0,1 1-1 0 0,-1-1 1 0 0,0 1-1 0 0,1-1 1 0 0,-1 1-1 0 0,0-1 1 0 0,0 1-1 0 0,0-1 1 0 0,0 3-1 0 0,-1 6-68 0 0,-1 0 0 0 0,1-1-1 0 0,-2 1 1 0 0,1-1-1 0 0,-1 1 1 0 0,-6 11 0 0 0,-29 54-191 0 0,34-68 266 0 0,-56 90-111 0 0,-89 109 0 0 0,63-91 66 0 0,-225 321 288 0 0,293-413-163 0 0,4-5 4 0 0,1 0-1 0 0,0 1 1 0 0,2 1 0 0 0,-12 26-1 0 0,21-39-21 0 0,4-6 17 0 0,9-9 40 0 0,-10 8-111 0 0,19-18 32 0 0,-1-1 0 0 0,-1-1 0 0 0,-1-1 0 0 0,27-41 0 0 0,-20 27-22 0 0,65-92 14 0 0,33-48 14 0 0,137-157-39 0 0,30 25 0 0 0,-282 301-5 0 0,45-40 18 0 0,-46 42-27 0 0,0-1 1 0 0,1 1-1 0 0,-1 1 1 0 0,1-1-1 0 0,0 1 1 0 0,11-4 0 0 0,-18 7 7 0 0,1-1 0 0 0,0 1 0 0 0,0 0 0 0 0,0-1 1 0 0,-1 1-1 0 0,1 0 0 0 0,0 0 0 0 0,0 0 1 0 0,0 0-1 0 0,-1 0 0 0 0,1 0 0 0 0,0 0 1 0 0,0 0-1 0 0,0 0 0 0 0,-1 0 0 0 0,1 0 0 0 0,0 1 1 0 0,0-1-1 0 0,0 0 0 0 0,-1 0 0 0 0,1 1 1 0 0,0-1-1 0 0,-1 0 0 0 0,1 1 0 0 0,1 0 0 0 0,-2 0 0 0 0,1 0 0 0 0,-1 0 0 0 0,0 0 0 0 0,1 0 0 0 0,-1 0 0 0 0,0 0 0 0 0,0 0 0 0 0,0 0-1 0 0,0 0 1 0 0,0 0 0 0 0,0 0 0 0 0,0 0 0 0 0,0 0 0 0 0,-1 0 0 0 0,1 0 0 0 0,0 0 0 0 0,-1 1 0 0 0,-2 7-30 0 0,-1-1 1 0 0,0 0 0 0 0,-7 11-1 0 0,-39 52-90 0 0,-84 95 0 0 0,132-164 126 0 0,-197 206-7 0 0,-10 13 306 0 0,187-195-241 0 0,-160 207 924 0 0,184-233-686 0 0,6-5-196 0 0,12-10-41 0 0,65-79 77 0 0,-22 23-32 0 0,190-194 99 0 0,210-176-415 0 0,-459 438 209 0 0,60-48-30 0 0,-57 46 31 0 0,0 0-1 0 0,0 1 1 0 0,0 0 0 0 0,1 1 0 0 0,0-1 0 0 0,-1 1-1 0 0,13-2 1 0 0,-20 5 1 0 0,1-1 0 0 0,-1 1 0 0 0,1 0 0 0 0,-1 0 0 0 0,1 0 0 0 0,-1-1 0 0 0,1 1 0 0 0,0 0 0 0 0,-1 0 0 0 0,1 0 0 0 0,-1 0 0 0 0,1 0 0 0 0,-1 0 0 0 0,1 0 0 0 0,0 0 0 0 0,-1 1 0 0 0,1-1 0 0 0,-1 0 0 0 0,1 0 0 0 0,-1 0 0 0 0,1 1-1 0 0,-1-1 1 0 0,1 0 0 0 0,-1 0 0 0 0,1 1 0 0 0,-1-1 0 0 0,1 0 0 0 0,-1 1 0 0 0,1-1 0 0 0,-1 1 0 0 0,0-1 0 0 0,1 1 0 0 0,-1-1 0 0 0,0 1 0 0 0,1-1 0 0 0,-1 1 0 0 0,0-1 0 0 0,0 1 0 0 0,1-1 0 0 0,-1 1 0 0 0,0-1 0 0 0,0 1 0 0 0,0-1 0 0 0,0 1 0 0 0,0 0 0 0 0,0-1 0 0 0,0 1 0 0 0,0 0 0 0 0,0 3-9 0 0,-1 0 0 0 0,0-1 1 0 0,0 1-1 0 0,0 0 1 0 0,0-1-1 0 0,-2 4 1 0 0,-8 14-10 0 0,-1 0 1 0 0,0-1-1 0 0,-18 21 1 0 0,-49 53 18 0 0,73-88-1 0 0,-393 387-114 0 0,155-163 86 0 0,118-91 153 0 0,80-86 216 0 0,38-46-238 0 0,14-17-68 0 0,346-349 26 0 0,-283 293-56 0 0,336-293-4 0 0,-371 333 0 0 0,0 1 0 0 0,2 2 0 0 0,44-21 0 0 0,-74 41 0 0 0,0 0 0 0 0,1 1 0 0 0,0 0 0 0 0,0 0 0 0 0,10-1 0 0 0,-15 3 0 0 0,-1 0 0 0 0,1 0 0 0 0,-1 0 0 0 0,1 0 0 0 0,-1 0 0 0 0,1 0 0 0 0,0 0 0 0 0,-1 1 0 0 0,1-1 0 0 0,-1 1 0 0 0,1-1 0 0 0,-1 1 0 0 0,3 1 0 0 0,-3-1 0 0 0,-1-1 0 0 0,1 1 0 0 0,0 0 0 0 0,0 0 0 0 0,-1 0 0 0 0,1 0 0 0 0,0 0 0 0 0,-1 0 0 0 0,1 0 0 0 0,-1 0 0 0 0,0 0 0 0 0,1 0 0 0 0,-1 0 0 0 0,0 0 0 0 0,1 0 0 0 0,-1 0 0 0 0,0 0 0 0 0,0 0 0 0 0,0 0 0 0 0,0 1 0 0 0,0 1 0 0 0,-1 6-23 0 0,-1 0 0 0 0,0 0 0 0 0,0 0 0 0 0,-1 0 0 0 0,0 0 0 0 0,0 0 0 0 0,-6 9 0 0 0,-35 57-161 0 0,-268 338 190 0 0,252-339-121 0 0,-143 185-87 0 0,72-91 129 0 0,115-147 85 0 0,-15 16 113 0 0,2 2 0 0 0,1 1 0 0 0,-26 52 0 0 0,54-91-119 0 0,-1 1 0 0 0,1-1 0 0 0,-1 0 0 0 0,1 0 0 0 0,-1 0-1 0 0,1 1 1 0 0,0-1 0 0 0,0 0 0 0 0,-1 1 0 0 0,1-1 0 0 0,0 0 0 0 0,0 1 0 0 0,0-1-1 0 0,0 0 1 0 0,1 0 0 0 0,-1 2 0 0 0,0-2-5 0 0,1-1 1 0 0,-1 0-1 0 0,0 0 0 0 0,0 1 1 0 0,0-1-1 0 0,0 0 0 0 0,1 0 1 0 0,-1 0-1 0 0,0 1 1 0 0,0-1-1 0 0,1 0 0 0 0,-1 0 1 0 0,0 0-1 0 0,0 1 0 0 0,1-1 1 0 0,-1 0-1 0 0,0 0 0 0 0,0 0 1 0 0,1 0-1 0 0,-1 0 0 0 0,0 0 1 0 0,1 0-1 0 0,-1 0 0 0 0,0 0 1 0 0,1 0-1 0 0,12-4 4 0 0,4-8 21 0 0,0-1-1 0 0,-1-1 1 0 0,0 0-1 0 0,13-17 0 0 0,53-69 47 0 0,-56 68-56 0 0,106-138 32 0 0,171-206 21 0 0,-290 361-71 0 0,0 0 1 0 0,1 1-1 0 0,1 1 0 0 0,0 0 0 0 0,17-10 1 0 0,-32 22-3 0 0,1 1 1 0 0,0-1 0 0 0,0 1 0 0 0,0-1 0 0 0,0 1 0 0 0,0-1 0 0 0,0 1 0 0 0,0 0 0 0 0,1-1 0 0 0,-1 1 0 0 0,0 0 0 0 0,0 0 0 0 0,0 0 0 0 0,0 0 0 0 0,0 0 0 0 0,0 0 0 0 0,0 0 0 0 0,2 1 0 0 0,-2-1-2 0 0,-1 0 1 0 0,1 1-1 0 0,-1-1 0 0 0,1 1 1 0 0,-1-1-1 0 0,1 1 1 0 0,-1-1-1 0 0,1 1 1 0 0,-1-1-1 0 0,1 1 1 0 0,-1-1-1 0 0,1 1 1 0 0,-1 0-1 0 0,0-1 1 0 0,1 1-1 0 0,-1 0 1 0 0,0-1-1 0 0,0 1 1 0 0,0 0-1 0 0,1 1 1 0 0,-1 4-22 0 0,0 0 0 0 0,0 0-1 0 0,0 0 1 0 0,-1 0 0 0 0,-1 7 0 0 0,-2 8-17 0 0,-2 1 0 0 0,0 0 0 0 0,-1-1 0 0 0,-16 31 0 0 0,-49 76-27 0 0,52-95 33 0 0,-189 288-46 0 0,62-101 80 0 0,126-187 14 0 0,-124 204 106 0 0,144-234-110 0 0,-1 0 0 0 0,1 1 0 0 0,0-1 0 0 0,-1 0-1 0 0,2 0 1 0 0,-2 5 0 0 0,2-8-6 0 0,0 1-1 0 0,0-1 0 0 0,0 1 1 0 0,0-1-1 0 0,-1 1 0 0 0,1-1 1 0 0,0 1-1 0 0,0-1 0 0 0,1 1 1 0 0,-1-1-1 0 0,0 1 0 0 0,0-1 1 0 0,0 1-1 0 0,0-1 0 0 0,0 1 1 0 0,1-1-1 0 0,-1 1 0 0 0,0-1 1 0 0,0 1-1 0 0,1-1 0 0 0,-1 1 1 0 0,0-1-1 0 0,1 0 0 0 0,-1 1 1 0 0,0-1-1 0 0,1 1 0 0 0,-1-1 1 0 0,1 0-1 0 0,-1 0 0 0 0,0 1 1 0 0,1-1-1 0 0,-1 0 0 0 0,1 0 1 0 0,-1 1-1 0 0,1-1 0 0 0,-1 0 1 0 0,1 0-1 0 0,-1 0 0 0 0,1 0 1 0 0,-1 0-1 0 0,1 0 0 0 0,-1 0 1 0 0,1 0-1 0 0,0 0 0 0 0,-1 0 1 0 0,1 0-1 0 0,5-1 14 0 0,0 0 0 0 0,0 0 0 0 0,-1-1 1 0 0,1 0-1 0 0,-1 0 0 0 0,9-5 0 0 0,32-20 101 0 0,95-89-158 0 0,-92 72 19 0 0,-35 32 33 0 0,47-38 74 0 0,-51 43-73 0 0,0 1 0 0 0,0 0 0 0 0,0 0-1 0 0,19-6 1 0 0,-28 11-10 0 0,0 0 0 0 0,0 1 0 0 0,1 0 0 0 0,-1-1 0 0 0,0 1 0 0 0,0 0 0 0 0,0-1 0 0 0,1 1 0 0 0,-1 0 0 0 0,0 0 0 0 0,0 0 0 0 0,1 0 0 0 0,-1 0 0 0 0,0 0 0 0 0,1 1 0 0 0,-1-1 0 0 0,0 0 0 0 0,0 1 0 0 0,0-1 0 0 0,1 1 0 0 0,-1-1 0 0 0,0 1 0 0 0,1 0 0 0 0,-1 0 0 0 0,0 0 0 0 0,-1 1 0 0 0,1-1 0 0 0,-1 0 0 0 0,1 0 0 0 0,-1 0 0 0 0,1 0 0 0 0,-1 1 0 0 0,0-1 0 0 0,0 0 0 0 0,1 0 0 0 0,-1 1 0 0 0,0-1 0 0 0,0 0 0 0 0,0 0 0 0 0,-1 1 0 0 0,1-1 0 0 0,0 0 0 0 0,0 0 0 0 0,-1 1 0 0 0,1-1 0 0 0,-1 2 0 0 0,-4 10-3 0 0,0 0-1 0 0,-1-1 0 0 0,-1 0 0 0 0,0 0 1 0 0,0 0-1 0 0,-2-1 0 0 0,1 0 1 0 0,-1 0-1 0 0,-1-1 0 0 0,-13 12 1 0 0,-10 6-142 0 0,-74 45 1 0 0,-22-4 378 0 0,39-23-171 0 0,83-42-61 0 0,-4 3-100 0 0,-1-1 1 0 0,0 0-1 0 0,0-1 0 0 0,0 0 1 0 0,-20 5-1 0 0,31-10 96 0 0,1 0-1 0 0,0 0 1 0 0,0 0-1 0 0,-1 0 1 0 0,1 0-1 0 0,0 0 1 0 0,0 0-1 0 0,-1 0 1 0 0,1 0-1 0 0,0 0 1 0 0,-1 0-1 0 0,1 0 1 0 0,0 0-1 0 0,0 0 1 0 0,-1 0-1 0 0,1 0 1 0 0,0 0-1 0 0,0 0 0 0 0,-1 0 1 0 0,1 0-1 0 0,0 0 1 0 0,0 0-1 0 0,-1 0 1 0 0,1 0-1 0 0,0-1 1 0 0,0 1-1 0 0,0 0 1 0 0,-1 0-1 0 0,1 0 1 0 0,0 0-1 0 0,0-1 1 0 0,4-6 223 0 0,14-7 70 0 0,3 1-271 0 0,1 2-1 0 0,0 0 1 0 0,42-12-1 0 0,-33 11-18 0 0,116-36-226 0 0,-112 38 225 0 0,-1 3-1 0 0,50-5 0 0 0,-35 12 113 0 0,-45 0-93 0 0,0 0 1 0 0,1 1-1 0 0,-1 0 1 0 0,0 0-1 0 0,0 0 1 0 0,0 0-1 0 0,0 1 0 0 0,7 3 1 0 0,-11-5-23 0 0,1 0 0 0 0,-1 0 0 0 0,1 1 0 0 0,-1-1 0 0 0,0 0 0 0 0,1 1 0 0 0,-1-1 0 0 0,0 0 0 0 0,1 1 0 0 0,-1-1 0 0 0,0 1 0 0 0,1-1 0 0 0,-1 1 0 0 0,0-1 0 0 0,0 1 0 0 0,1-1 0 0 0,-1 1-1 0 0,0-1 1 0 0,0 1 0 0 0,0-1 0 0 0,0 1 0 0 0,0-1 0 0 0,0 1 0 0 0,0-1 0 0 0,0 1 0 0 0,0-1 0 0 0,0 1 0 0 0,0-1 0 0 0,0 1 0 0 0,0 0 0 0 0,0-1 0 0 0,0 1 0 0 0,0-1 0 0 0,-1 1 0 0 0,1-1 0 0 0,0 0 0 0 0,0 1 0 0 0,-1-1 0 0 0,1 1 0 0 0,0-1 0 0 0,-1 1 0 0 0,-1 1-13 0 0,0 1 0 0 0,0-1 0 0 0,0 0 0 0 0,0 0 0 0 0,-6 3 0 0 0,-33 20 4 0 0,-89 36-1 0 0,122-57 9 0 0,-203 71-153 0 0,-6-17 152 0 0,5-1 271 0 0,207-56-234 0 0,-25 10 197 0 0,29-11-218 0 0,-1 0 1 0 0,1 1 0 0 0,0-1 0 0 0,0 1 0 0 0,0 0 0 0 0,-1 0 0 0 0,1-1 0 0 0,0 1 0 0 0,0 0 0 0 0,0 0 0 0 0,0 0 0 0 0,0 0 0 0 0,1 0 0 0 0,-1 0 0 0 0,0 0 0 0 0,0 0 0 0 0,0 2 0 0 0,1-3-10 0 0,0 1 1 0 0,0-1-1 0 0,0 1 0 0 0,0 0 1 0 0,1-1-1 0 0,-1 1 0 0 0,0-1 1 0 0,0 1-1 0 0,1-1 0 0 0,-1 1 1 0 0,0-1-1 0 0,0 1 1 0 0,1-1-1 0 0,-1 1 0 0 0,1-1 1 0 0,-1 1-1 0 0,0-1 0 0 0,1 0 1 0 0,-1 1-1 0 0,1-1 0 0 0,-1 0 1 0 0,1 1-1 0 0,0 0 0 0 0,14 7-7 0 0,-13-8 7 0 0,10 5-2 0 0,1 0 0 0 0,0-1 0 0 0,0 0 0 0 0,1-2 0 0 0,-1 1 0 0 0,15 0 0 0 0,83-2 0 0 0,-88-1 0 0 0,191-11 119 0 0,104 1 192 0 0,-240 18-244 0 0,-69-7-67 0 0,1 2 0 0 0,0-1-1 0 0,-1 1 1 0 0,1 1 0 0 0,14 7 0 0 0,-22-10 0 0 0,0 0 0 0 0,0 0 0 0 0,0 0 0 0 0,-1 1 0 0 0,1-1 0 0 0,0 0 0 0 0,-1 1 0 0 0,1-1 0 0 0,-1 1 0 0 0,0 0 0 0 0,0-1 0 0 0,1 1 0 0 0,-1 0 0 0 0,0 0 0 0 0,0 0 0 0 0,0 0 0 0 0,-1 0 0 0 0,1 0 0 0 0,0 0 0 0 0,-1 0 0 0 0,0 0 0 0 0,1 0 0 0 0,-1 0 0 0 0,0 0 0 0 0,0 0 0 0 0,0 1 0 0 0,0-1 0 0 0,0 0 0 0 0,-1 0 0 0 0,1 0 0 0 0,-1 0 0 0 0,1 0 0 0 0,-1 0 0 0 0,0 0 0 0 0,1 0 0 0 0,-3 3 0 0 0,-2 5 0 0 0,-1 0 0 0 0,-1-1 0 0 0,0 1 0 0 0,0-1 0 0 0,-10 10 0 0 0,-14 12-9 0 0,-62 48-1 0 0,-42 15 34 0 0,21-25 224 0 0,7-6 46 0 0,44-23-45 0 0,-113 79 248 0 0,205-148-414 0 0,94-65-55 0 0,25-20 8 0 0,122-95-141 0 0,-269 208 94 0 0,0 0 0 0 0,0 0 0 0 0,1 0 0 0 0,-1 0 0 0 0,0 1 0 0 0,1-1 0 0 0,-1 1 0 0 0,1-1 0 0 0,-1 1 0 0 0,0-1 0 0 0,1 1 0 0 0,1 0 0 0 0,-3 0 8 0 0,0 0-1 0 0,1 1 1 0 0,-1-1-1 0 0,0 1 1 0 0,0-1-1 0 0,0 1 1 0 0,0-1-1 0 0,0 1 1 0 0,0-1-1 0 0,0 0 1 0 0,0 1-1 0 0,0-1 1 0 0,0 1-1 0 0,0-1 1 0 0,0 1-1 0 0,0-1 1 0 0,0 1 0 0 0,0-1-1 0 0,-1 0 1 0 0,1 1-1 0 0,0-1 1 0 0,0 1-1 0 0,-5 7-16 0 0,1-1 1 0 0,-1 0-1 0 0,1 0 0 0 0,-2 0 1 0 0,-9 9-1 0 0,-2 3-49 0 0,-18 22-144 0 0,-1-2 0 0 0,-54 44-1 0 0,-284 219 185 0 0,354-286 45 0 0,-1 0 0 0 0,0-2 0 0 0,-1 0 0 0 0,0-1 0 0 0,-1-2 0 0 0,-1 0 0 0 0,-27 8 0 0 0,48-18 5 0 0,-1 0 1 0 0,1 0-1 0 0,0 0 0 0 0,0-1 0 0 0,-1 0 0 0 0,1 0 1 0 0,-5 0-1 0 0,8 0-14 0 0,-1 0 0 0 0,0 0 1 0 0,1 0-1 0 0,-1-1 0 0 0,1 1 0 0 0,-1 0 1 0 0,0 0-1 0 0,1-1 0 0 0,-1 1 0 0 0,1 0 1 0 0,-1-1-1 0 0,1 1 0 0 0,-1-1 0 0 0,1 1 1 0 0,-1-1-1 0 0,1 1 0 0 0,-1-1 0 0 0,1 1 1 0 0,-1-1-1 0 0,1 1 0 0 0,0-1 0 0 0,-1 0 1 0 0,1 1-1 0 0,0-1 0 0 0,0 1 0 0 0,0-1 1 0 0,-1 0-1 0 0,1 1 0 0 0,0-1 0 0 0,0 0 0 0 0,0 1 1 0 0,0-1-1 0 0,0 0 0 0 0,0 1 0 0 0,0-1 1 0 0,0 0-1 0 0,0 1 0 0 0,1-1 0 0 0,-1 0 1 0 0,0 1-1 0 0,0-1 0 0 0,1-1 0 0 0,7-21 123 0 0,1 1 0 0 0,0-1-1 0 0,2 2 1 0 0,14-23 0 0 0,-11 21-124 0 0,129-191-6 0 0,-81 128 0 0 0,63-72 2 0 0,-32 61-25 0 0,-43 43-206 0 0,-44 46 133 0 0,0 1 0 0 0,0-1 0 0 0,-1-1 1 0 0,0 1-1 0 0,4-12 0 0 0,-9 19 84 0 0,0 1 0 0 0,1 0 0 0 0,-1 0 0 0 0,0-1 0 0 0,0 1 0 0 0,0 0 0 0 0,0-1 0 0 0,0 1 0 0 0,0 0 1 0 0,0 0-1 0 0,0-1 0 0 0,0 1 0 0 0,0 0 0 0 0,0-1 0 0 0,0 1 0 0 0,0 0 0 0 0,0 0 0 0 0,0-1 0 0 0,0 1 0 0 0,0 0 0 0 0,0 0 0 0 0,0-1 1 0 0,0 1-1 0 0,0 0 0 0 0,-1 0 0 0 0,1-1 0 0 0,0 1 0 0 0,0 0 0 0 0,0 0 0 0 0,0-1 0 0 0,-1 1 0 0 0,1 0 0 0 0,0 0 0 0 0,-11-2-214 0 0,-15 9 16 0 0,25-7 193 0 0,-20 8-62 0 0,0 1 0 0 0,0 0-1 0 0,1 1 1 0 0,0 2 0 0 0,1 0-1 0 0,-32 25 1 0 0,21-9 23 0 0,1 0 0 0 0,-48 61-1 0 0,11-8 91 0 0,-69 96 60 0 0,127-165-81 0 0,1 1-1 0 0,0-1 1 0 0,1 2-1 0 0,1-1 0 0 0,-5 18 1 0 0,9-30-10 0 0,1 0 0 0 0,0 0 0 0 0,0 0 0 0 0,-1 0 0 0 0,1 0 1 0 0,0 0-1 0 0,0 0 0 0 0,0 0 0 0 0,0 0 0 0 0,0 0 0 0 0,0 0 0 0 0,0 0 0 0 0,1 0 0 0 0,-1 0 0 0 0,0 0 1 0 0,1 0-1 0 0,-1 0 0 0 0,1 1 0 0 0,-1-2-1 0 0,1 1 0 0 0,0-1 1 0 0,-1 1-1 0 0,1-1 0 0 0,-1 1 0 0 0,1-1 1 0 0,0 0-1 0 0,-1 1 0 0 0,1-1 0 0 0,0 0 1 0 0,-1 1-1 0 0,1-1 0 0 0,0 0 0 0 0,-1 0 1 0 0,1 0-1 0 0,0 0 0 0 0,0 0 0 0 0,-1 1 1 0 0,2-2-1 0 0,2 1 10 0 0,0 0 0 0 0,-1-1 0 0 0,1 0 0 0 0,0 0 0 0 0,0 0 0 0 0,-1 0 0 0 0,1-1 0 0 0,5-2 0 0 0,39-26 154 0 0,56-45 0 0 0,-67 47-121 0 0,106-92 83 0 0,-6 6-182 0 0,-108 92 51 0 0,1 1 0 0 0,60-30 1 0 0,-79 46 29 0 0,0 0 0 0 0,0 1 1 0 0,1 0-1 0 0,13-2 0 0 0,-23 5-26 0 0,1 1 0 0 0,0-1 0 0 0,-1 1 0 0 0,1 0 0 0 0,0-1-1 0 0,-1 1 1 0 0,1 1 0 0 0,0-1 0 0 0,-1 0 0 0 0,1 0 0 0 0,0 1-1 0 0,-1 0 1 0 0,1-1 0 0 0,-1 1 0 0 0,1 0 0 0 0,-1 0 0 0 0,0 1-1 0 0,1-1 1 0 0,-1 0 0 0 0,0 1 0 0 0,0 0 0 0 0,0-1 0 0 0,0 1-1 0 0,0 0 1 0 0,2 2 0 0 0,-1 1-11 0 0,0 1 0 0 0,-1-1 0 0 0,0 1 0 0 0,0 0 0 0 0,0 0 0 0 0,0 0 0 0 0,-1 0 0 0 0,0 0 0 0 0,0 0 0 0 0,-1 0 0 0 0,0 6 0 0 0,0 9-33 0 0,-2 0 1 0 0,-4 20-1 0 0,-4 1-9 0 0,-1 0-1 0 0,-32 72 1 0 0,28-77 33 0 0,-153 304-61 0 0,106-222 78 0 0,-41 73 15 0 0,35-62 216 0 0,67-128-215 0 0,1-1 0 0 0,-1 1 0 0 0,0 0 0 0 0,0 0 0 0 0,1 0 0 0 0,-1 0 0 0 0,1 0 0 0 0,0 0 0 0 0,0 0 0 0 0,-1 0 0 0 0,1-1 0 0 0,1 5 0 0 0,-1-6-7 0 0,0 1 0 0 0,1 0 0 0 0,-1-1 0 0 0,0 1 0 0 0,1 0 1 0 0,-1-1-1 0 0,1 1 0 0 0,-1-1 0 0 0,1 1 0 0 0,-1-1 0 0 0,1 1 0 0 0,0-1 0 0 0,-1 1 1 0 0,1-1-1 0 0,-1 1 0 0 0,1-1 0 0 0,0 0 0 0 0,0 1 0 0 0,-1-1 0 0 0,1 0 0 0 0,0 0 1 0 0,-1 1-1 0 0,1-1 0 0 0,0 0 0 0 0,0 0 0 0 0,0 0 0 0 0,-1 0 0 0 0,1 0 1 0 0,0 0-1 0 0,0 0 0 0 0,-1 0 0 0 0,1 0 0 0 0,1-1 0 0 0,12-1 49 0 0,1-1-1 0 0,18-5 1 0 0,15-3-78 0 0,-16 5-36 0 0,0 0 133 0 0,41-1 1 0 0,-65 6-91 0 0,0 1 1 0 0,0 0 0 0 0,0 1 0 0 0,0 0 0 0 0,0 0 0 0 0,0 1 0 0 0,0 0 0 0 0,0 0 0 0 0,-1 1 0 0 0,11 5 0 0 0,-15-7 13 0 0,-1 1 1 0 0,0 0-1 0 0,0-1 1 0 0,0 1-1 0 0,0 0 1 0 0,0 0-1 0 0,0 0 1 0 0,-1 0-1 0 0,1 1 1 0 0,-1-1-1 0 0,1 0 1 0 0,-1 1-1 0 0,0-1 1 0 0,0 1-1 0 0,0-1 1 0 0,0 1-1 0 0,0 0 1 0 0,-1-1-1 0 0,1 1 1 0 0,-1 0-1 0 0,0-1 1 0 0,1 1-1 0 0,-1 0 1 0 0,-1 2-1 0 0,0 7 4 0 0,0 0 1 0 0,-2 0-1 0 0,-6 23 0 0 0,8-31-1 0 0,-8 25 26 0 0,-2-1 0 0 0,-1 1 0 0 0,-2-2 0 0 0,0 0 0 0 0,-2 0 0 0 0,0-2 0 0 0,-24 27 0 0 0,13-21 65 0 0,25-29-54 0 0,0 0 0 0 0,0 0 0 0 0,-1 0 0 0 0,1 0 0 0 0,-1-1 0 0 0,1 1 1 0 0,-1 0-1 0 0,1-1 0 0 0,-1 0 0 0 0,-4 2 0 0 0,6-3-26 0 0,1 0 0 0 0,0 0 0 0 0,0 0 0 0 0,-1 0 0 0 0,1 0 0 0 0,0 0 0 0 0,0 0 0 0 0,0 0 0 0 0,-1 1 0 0 0,1-1 0 0 0,0 0 0 0 0,0-1 0 0 0,-1 1 0 0 0,1 0 0 0 0,0 0 0 0 0,0 0 0 0 0,-1 0 1 0 0,1 0-1 0 0,0 0 0 0 0,0 0 0 0 0,0 0 0 0 0,-1 0 0 0 0,1 0 0 0 0,0-1 0 0 0,0 1 0 0 0,0 0 0 0 0,0 0 0 0 0,-1 0 0 0 0,1 0 0 0 0,0 0 0 0 0,0-1 0 0 0,0 1 0 0 0,0 0 0 0 0,0 0 0 0 0,-1-1 0 0 0,4-8 322 0 0,10-10 12 0 0,-12 19-343 0 0,35-44-160 0 0,0-1 65 0 0,52-50-1 0 0,-72 79 82 0 0,1 2 1 0 0,1 0-1 0 0,21-13 0 0 0,-31 22 28 0 0,0 1-1 0 0,0 0 0 0 0,1 1 1 0 0,0-1-1 0 0,-1 2 0 0 0,1-1 1 0 0,0 1-1 0 0,0 0 0 0 0,1 1 1 0 0,11 0-1 0 0,-18 1-19 0 0,-1 0 0 0 0,0 0 0 0 0,1 0 0 0 0,-1 0 0 0 0,0 1 0 0 0,0-1 0 0 0,1 1 0 0 0,-1 0 0 0 0,0-1 0 0 0,0 1 0 0 0,0 0 0 0 0,0 0 0 0 0,0 1 0 0 0,0-1 0 0 0,0 0 0 0 0,0 1 0 0 0,0-1 0 0 0,0 1 0 0 0,1 2 0 0 0,-1-1-16 0 0,0 0 0 0 0,0 0 0 0 0,0 0 0 0 0,-1 1 0 0 0,1-1 0 0 0,-1 0 0 0 0,0 1-1 0 0,0-1 1 0 0,0 1 0 0 0,-1 0 0 0 0,1 4 0 0 0,0 5 96 0 0,-2 0 1 0 0,1 0-1 0 0,-2 1 0 0 0,1-1 0 0 0,-7 21 0 0 0,-1-7-174 0 0,-1 0 0 0 0,-16 29 0 0 0,13-29-62 0 0,-17 49 0 0 0,21-51 215 0 0,7-18-20 0 0,-1-1 0 0 0,1 0-1 0 0,0 0 1 0 0,1 1-1 0 0,0-1 1 0 0,-1 7-1 0 0,2-11 131 0 0,3-3-152 0 0,-1 0-1 0 0,1 0 0 0 0,-1 0 1 0 0,1 0-1 0 0,-1 0 1 0 0,1 0-1 0 0,-1-1 1 0 0,0 1-1 0 0,0-1 1 0 0,4-3-1 0 0,2-1-5 0 0,67-56-246 0 0,-38 30 482 0 0,-35 31-322 0 0,-3 3 28 0 0,0 0 62 0 0,0 1 0 0 0,0-1-1 0 0,-1 0 1 0 0,1 0 0 0 0,0 0-1 0 0,-1-1 1 0 0,1 1 0 0 0,-1 0 0 0 0,-2 1-1 0 0,-1 3 3 0 0,-55 55-27 0 0,60-60 11 0 0,-1-1-1 0 0,1 1 1 0 0,0-1-1 0 0,-1 0 1 0 0,1 1-1 0 0,-1-1 1 0 0,1 1-1 0 0,-1-1 1 0 0,1 0-1 0 0,-1 0 1 0 0,1 1-1 0 0,-1-1 1 0 0,1 0-1 0 0,-1 0 1 0 0,1 0-1 0 0,-1 1 1 0 0,1-1-1 0 0,-1 0 1 0 0,1 0-1 0 0,-2 0 1 0 0,2 0-1 0 0,0-1 0 0 0,-1 1-1 0 0,1 0 1 0 0,0 0 0 0 0,0-1 0 0 0,0 1 0 0 0,-1 0 0 0 0,1-1 0 0 0,0 1 0 0 0,0 0 0 0 0,0-1 0 0 0,0 1 0 0 0,0 0 0 0 0,-1-1 0 0 0,1 1 0 0 0,0 0 0 0 0,0-1 0 0 0,0 1-1 0 0,0 0 1 0 0,0-1 0 0 0,0 1 0 0 0,0 0 0 0 0,0-1 0 0 0,6-29-78 0 0,-5 27 77 0 0,51-175 87 0 0,-10 36-24 0 0,6-65-187 0 0,-43 170 33 0 0,0-1 0 0 0,-3 1-1 0 0,-3-60 1 0 0,1 90 84 0 0,-1-1 0 0 0,0 1 1 0 0,-1 0-1 0 0,1 0 0 0 0,-2 0 0 0 0,1 0 0 0 0,-1 0 1 0 0,0 0-1 0 0,-6-11 0 0 0,7 16 26 0 0,0 0 0 0 0,1-1-1 0 0,-1 1 1 0 0,0 0 0 0 0,0 0 0 0 0,-1 0-1 0 0,1 1 1 0 0,0-1 0 0 0,-1 0 0 0 0,1 1 0 0 0,-1-1-1 0 0,1 1 1 0 0,-1 0 0 0 0,1 0 0 0 0,-1 0 0 0 0,0 0-1 0 0,0 0 1 0 0,0 1 0 0 0,0-1 0 0 0,1 1-1 0 0,-1 0 1 0 0,0 0 0 0 0,0 0 0 0 0,0 0 0 0 0,0 0-1 0 0,-5 2 1 0 0,-2 1-17 0 0,0 0-1 0 0,1 1 0 0 0,-1 0 1 0 0,1 0-1 0 0,0 1 1 0 0,-14 10-1 0 0,-48 41-379 0 0,11-3 173 0 0,-64 52 181 0 0,84-73 179 0 0,0 1 0 0 0,-66 74 0 0 0,-54 91-82 0 0,94-112-17 0 0,133-211-557 0 0,16-5 762 0 0,27-46 157 0 0,64-147-1088 0 0,-172 320 673 0 0,7-15 0 0 0,0 0 0 0 0,0 0 0 0 0,-2-1 0 0 0,7-27 0 0 0,-13 46 0 0 0,-1-1 0 0 0,0 1-1 0 0,0-1 1 0 0,0 1 0 0 0,0-1-1 0 0,0 0 1 0 0,0 1 0 0 0,0-1 0 0 0,0 1-1 0 0,0-1 1 0 0,0 1 0 0 0,0-1 0 0 0,0 1-1 0 0,0-1 1 0 0,0 1 0 0 0,-1-1 0 0 0,1 1-1 0 0,0-1 1 0 0,0 1 0 0 0,-1-1-1 0 0,1 1 1 0 0,0 0 0 0 0,0-1 0 0 0,-1 1-1 0 0,1-1 1 0 0,0 1 0 0 0,-1-1 0 0 0,0 1-2 0 0,0 0 1 0 0,0-1 0 0 0,0 1 0 0 0,0 0-1 0 0,0 0 1 0 0,0 0 0 0 0,1 0-1 0 0,-1 0 1 0 0,0 0 0 0 0,0 0 0 0 0,0 0-1 0 0,0 0 1 0 0,0 0 0 0 0,-1 1 0 0 0,-6 2-15 0 0,0 0 0 0 0,-13 8 0 0 0,14-7 5 0 0,-22 12-121 0 0,0 1 0 0 0,1 2 0 0 0,-46 41 0 0 0,-65 78-378 0 0,107-105 598 0 0,-61 58 350 0 0,-19 20-92 0 0,-81 123-258 0 0,158-189-93 0 0,-15 12 173 0 0,62-88 29 0 0,10-9-170 0 0,3 0 0 0 0,1 1-1 0 0,58-65 1 0 0,45-67-103 0 0,-45 54 19 0 0,256-297 253 0 0,-332 404-288 0 0,-6 7 46 0 0,1-1-1 0 0,-1 2 1 0 0,0-1 0 0 0,1 0-1 0 0,0 0 1 0 0,-1 1 0 0 0,1-1-1 0 0,0 1 1 0 0,0 0-1 0 0,1 0 1 0 0,-1 0 0 0 0,6-2-1 0 0,-9 4 41 0 0,1 0 0 0 0,-1 0-1 0 0,0 0 1 0 0,0 0 0 0 0,0 0-1 0 0,1 0 1 0 0,-1 0 0 0 0,0 0-1 0 0,0 0 1 0 0,0 0 0 0 0,1 0-1 0 0,-1 0 1 0 0,0 0 0 0 0,0 0-1 0 0,0 0 1 0 0,1 0 0 0 0,-1 0 0 0 0,0 0-1 0 0,0 0 1 0 0,0 0 0 0 0,0 0-1 0 0,1 1 1 0 0,-1-1 0 0 0,0 0-1 0 0,0 0 1 0 0,0 0 0 0 0,0 0-1 0 0,0 0 1 0 0,1 1 0 0 0,-1-1 0 0 0,0 0-1 0 0,0 0 1 0 0,0 0 0 0 0,0 0-1 0 0,0 1 1 0 0,0-1 0 0 0,0 0-1 0 0,0 0 1 0 0,0 0 0 0 0,0 1-1 0 0,0-1 1 0 0,0 0 0 0 0,0 0-1 0 0,0 0 1 0 0,0 1 0 0 0,0-1 0 0 0,0 0-1 0 0,0 0 1 0 0,0 1 0 0 0,-3 10-159 0 0,-1-1 110 0 0,-1-1 0 0 0,0 0 0 0 0,0 0 0 0 0,-1 0-1 0 0,-11 12 1 0 0,-41 38 23 0 0,50-51 8 0 0,-164 181-203 0 0,5-6 100 0 0,-39 49 447 0 0,17-17 142 0 0,138-162-541 0 0,-34 35-283 0 0,82-86 355 0 0,-20 18-11 0 0,21-19 18 0 0,1 0 0 0 0,-1 0 0 0 0,0 0 0 0 0,1 0 0 0 0,-1 0 1 0 0,0 0-1 0 0,0 0 0 0 0,0-1 0 0 0,0 1 0 0 0,1-1 0 0 0,-5 1 0 0 0,6-1 9 0 0,0 0-1 0 0,-1 0 1 0 0,1 0 0 0 0,0 0-1 0 0,-1 0 1 0 0,1-1 0 0 0,-1 1-1 0 0,1 0 1 0 0,0 0 0 0 0,0 0-1 0 0,-1-1 1 0 0,1 1-1 0 0,0 0 1 0 0,-1 0 0 0 0,1-1-1 0 0,0 1 1 0 0,0 0 0 0 0,-1-1-1 0 0,1 1 1 0 0,0 0 0 0 0,0-1-1 0 0,0 1 1 0 0,0 0-1 0 0,-1-1 1 0 0,1 1 0 0 0,0-1-1 0 0,0 1 1 0 0,0 0 0 0 0,0-1-1 0 0,0 1 1 0 0,0 0 0 0 0,0-1-1 0 0,0 1 1 0 0,0-1 0 0 0,0 1-1 0 0,0 0 1 0 0,0-1-1 0 0,0 1 1 0 0,0 0 0 0 0,1-1-1 0 0,-1 1 1 0 0,0-1 0 0 0,6-17 475 0 0,-6 17-471 0 0,8-17 314 0 0,1 0 1 0 0,15-23-1 0 0,-1 2-321 0 0,-6 9-39 0 0,127-216-439 0 0,-81 147 465 0 0,84-124-39 0 0,73-112-461 0 0,-226 344 415 0 0,-1-1-1 0 0,0 0 1 0 0,0 0 0 0 0,-13 10-1 0 0,10-9 51 0 0,-60 53-78 0 0,-47 45 43 0 0,-134 133 2 0 0,51-55 87 0 0,138-120 152 0 0,-3-3 0 0 0,-106 77 0 0 0,155-127-99 0 0,9-6-16 0 0,0-1 0 0 0,-1 1 0 0 0,1-2 0 0 0,-1 1 0 0 0,0-1 0 0 0,-15 5 0 0 0,23-9-46 0 0,-1 0 1 0 0,1 1-1 0 0,-1-1 0 0 0,1 0 0 0 0,-1-1 1 0 0,1 1-1 0 0,-1 0 0 0 0,1 0 0 0 0,-1 0 1 0 0,1 0-1 0 0,0 0 0 0 0,-1 0 0 0 0,1 0 1 0 0,-1-1-1 0 0,1 1 0 0 0,0 0 1 0 0,-1 0-1 0 0,1-1 0 0 0,-1 1 0 0 0,1 0 1 0 0,0-1-1 0 0,-1 1 0 0 0,1 0 0 0 0,0-1 1 0 0,0 1-1 0 0,-1 0 0 0 0,1-1 0 0 0,0 1 1 0 0,0-1-1 0 0,0 1 0 0 0,-1 0 0 0 0,1-1 1 0 0,0 1-1 0 0,0-1 0 0 0,0 1 0 0 0,0-1 1 0 0,0 1-1 0 0,0-1 0 0 0,0 1 1 0 0,0-1-1 0 0,0 1 0 0 0,0 0 0 0 0,0-1 1 0 0,0 1-1 0 0,0-2 0 0 0,4-22 22 0 0,3 1-10 0 0,1 0 0 0 0,19-37 1 0 0,31-43 11 0 0,-54 95-27 0 0,283-428 0 0 0,-186 299 0 0 0,53-68 0 0 0,48-16-301 0 0,-174 191-287 0 0,-43 44 176 0 0,-22 17 1 0 0,-25 22 465 0 0,-18 30-116 0 0,-62 59-10 0 0,-125 116 27 0 0,95-97 398 0 0,-8 9-72 0 0,131-115-271 0 0,21-22 155 0 0,-41 36-1 0 0,68-68-156 0 0,0 0-1 0 0,1 0 0 0 0,-1-1 1 0 0,1 1-1 0 0,-1-1 0 0 0,0 1 1 0 0,0-1-1 0 0,1 1 1 0 0,-1-1-1 0 0,0 1 0 0 0,0-1 1 0 0,1 0-1 0 0,-1 1 0 0 0,0-1 1 0 0,0 0-1 0 0,0 0 1 0 0,0 1-1 0 0,0-1 0 0 0,0 0 1 0 0,1 0-1 0 0,-1 0 0 0 0,-1 0 1 0 0,1-1-3 0 0,1 1 1 0 0,-1-1 0 0 0,1 1-1 0 0,-1-1 1 0 0,1 1-1 0 0,0-1 1 0 0,-1 1-1 0 0,1-1 1 0 0,0 0 0 0 0,-1 1-1 0 0,1-1 1 0 0,0 0-1 0 0,0 1 1 0 0,-1-1-1 0 0,1 1 1 0 0,0-1 0 0 0,0 0-1 0 0,0 1 1 0 0,0-1-1 0 0,0 0 1 0 0,0-1 0 0 0,1-5 19 0 0,-1 0 0 0 0,1 0 0 0 0,1 1 1 0 0,2-10-1 0 0,7-14-18 0 0,2 1 1 0 0,2 0-1 0 0,19-29 1 0 0,-1 2 2 0 0,4-7-280 0 0,73-96 1 0 0,-25 45 122 0 0,60-74 551 0 0,-102 137-262 0 0,79-72 0 0 0,-106 110-131 0 0,-4 3-11 0 0,19-22 0 0 0,-31 32 0 0 0,0 0 0 0 0,0 0 0 0 0,0 0 0 0 0,0 0 0 0 0,0 0 1 0 0,0 0-1 0 0,-1 0 0 0 0,1 0 0 0 0,0 0 0 0 0,0 0 0 0 0,0 0 0 0 0,0 0 0 0 0,0 0 0 0 0,0 0 0 0 0,0 0 0 0 0,0 0 0 0 0,0 0 0 0 0,0-1 0 0 0,-1 1 0 0 0,1 0 1 0 0,0 0-1 0 0,0 0 0 0 0,0 0 0 0 0,0 0 0 0 0,0 0 0 0 0,0 0 0 0 0,0 0 0 0 0,0 0 0 0 0,0-1 0 0 0,0 1 0 0 0,0 0 0 0 0,0 0 0 0 0,0 0 0 0 0,0 0 0 0 0,0 0 1 0 0,0 0-1 0 0,0 0 0 0 0,0 0 0 0 0,0-1 0 0 0,0 1 0 0 0,0 0 0 0 0,0 0 0 0 0,0 0 0 0 0,0 0 0 0 0,0 0 0 0 0,0 0 0 0 0,0 0 0 0 0,0 0 0 0 0,0-1 0 0 0,-9 5-16 0 0,-13 9-43 0 0,2 1 1 0 0,-1 0 0 0 0,2 1-1 0 0,0 2 1 0 0,-25 26-1 0 0,-15 14-145 0 0,-99 69-144 0 0,-26 23 381 0 0,-89 85-22 0 0,-59 36 128 0 0,326-265-128 0 0,-10 9-6 0 0,15-14-5 0 0,0 1 0 0 0,0-1 0 0 0,1 1 0 0 0,-1-1-1 0 0,0 0 1 0 0,0 1 0 0 0,0-1 0 0 0,1 0 0 0 0,-1 1 0 0 0,0-1-1 0 0,0 0 1 0 0,0 0 0 0 0,0 0 0 0 0,0 0 0 0 0,1 0 0 0 0,-1 0-1 0 0,0 0 1 0 0,-1 0 0 0 0,1-1 0 0 0,1 1 0 0 0,-1 0 0 0 0,1-1 0 0 0,-1 1 0 0 0,1-1 0 0 0,0 1 0 0 0,-1-1 0 0 0,1 1 0 0 0,0-1 0 0 0,-1 1 0 0 0,1-1 0 0 0,0 1 0 0 0,0-1 0 0 0,0 0 0 0 0,-1 1 0 0 0,1-1 0 0 0,0 1 0 0 0,0-1 0 0 0,0 0 0 0 0,0 1 0 0 0,0-1 0 0 0,0 1 0 0 0,0-1 0 0 0,0 0 0 0 0,0 1 0 0 0,1-1 0 0 0,-1 1 0 0 0,0-1 0 0 0,0 0 0 0 0,0 1 0 0 0,1-1 0 0 0,-1 1 0 0 0,1-1 0 0 0,9-21 0 0 0,12-13-1 0 0,46-56 0 0 0,-10 17 14 0 0,-11 8 13 0 0,69-72 1 0 0,52-52-87 0 0,-17 19-37 0 0,-103 122-372 0 0,-57 58 461 0 0,1 0 1 0 0,-10 13 0 0 0,-3 3 7 0 0,-38 36-56 0 0,-68 55 0 0 0,-42 42 171 0 0,-12 11 293 0 0,121-119-394 0 0,-86 96 1 0 0,95-87 4 0 0,-170 191-279 0 0,206-234 355 0 0,-19 28 0 0 0,30-35-49 0 0,8-10-28 0 0,-3 1-11 0 0,3-1-6 0 0,1-1 1 0 0,-1 1-1 0 0,1-1 0 0 0,-1 0 0 0 0,0-1 0 0 0,0 1 1 0 0,0-1-1 0 0,0 0 0 0 0,0 1 0 0 0,3-5 0 0 0,8-8-1 0 0,13-17-1 0 0,-26 30 1 0 0,213-238 0 0 0,-79 86-1 0 0,-7 6 13 0 0,138-87 38 0 0,-203 182-47 0 0,-28 27-235 0 0,-50 39 146 0 0,0 0 1 0 0,-1 0-1 0 0,-25 15 0 0 0,-5 3 21 0 0,-94 92-21 0 0,5-5 36 0 0,-82 23 50 0 0,137-93 0 0 0,53-31 45 0 0,0-2 0 0 0,-1-1 0 0 0,-44 17 0 0 0,69-31-33 0 0,0 1 0 0 0,0 0 0 0 0,0-1 0 0 0,0 1-1 0 0,0-1 1 0 0,0 1 0 0 0,0-1 0 0 0,0 0 0 0 0,0 0-1 0 0,0 0 1 0 0,0 0 0 0 0,0-1 0 0 0,0 1 0 0 0,0 0 0 0 0,0-1-1 0 0,0 1 1 0 0,0-1 0 0 0,0 0 0 0 0,0 0 0 0 0,0 1 0 0 0,0-1-1 0 0,1-1 1 0 0,-4-1 0 0 0,4 1-3 0 0,0 1-1 0 0,0-1 1 0 0,0 0 0 0 0,0 0-1 0 0,0 0 1 0 0,1 0 0 0 0,-1 0-1 0 0,0 0 1 0 0,1 0 0 0 0,0 0-1 0 0,0-1 1 0 0,-1 1 0 0 0,1 0-1 0 0,0 0 1 0 0,1 0 0 0 0,-1 0-1 0 0,0 0 1 0 0,1 0 0 0 0,-1 0-1 0 0,1 0 1 0 0,-1 0 0 0 0,1 0 0 0 0,1-3-1 0 0,22-49 8 0 0,1 1 0 0 0,3 1 0 0 0,35-48 0 0 0,30-25-16 0 0,-28 41 0 0 0,-64 83 0 0 0,142-189 13 0 0,16 8-173 0 0,-55 67-469 0 0,-104 115 625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0,0-1 1 0 0,0 1-1 0 0,0 0 1 0 0,0 0 0 0 0,0 0-1 0 0,0 0 1 0 0,0 0-1 0 0,0 0 1 0 0,0 0 0 0 0,0 0-1 0 0,0 0 1 0 0,0 0-1 0 0,0 0 1 0 0,0 0-1 0 0,0 0 1 0 0,0 0 0 0 0,0 0-1 0 0,0 0 1 0 0,0 0-1 0 0,0 0 1 0 0,0 0 0 0 0,0 0-1 0 0,0 0 1 0 0,-7 3-93 0 0,-14 8 91 0 0,13-7-21 0 0,-19 11-59 0 0,2 1 0 0 0,-33 26-1 0 0,-43 45-184 0 0,29-24 233 0 0,-134 109-98 0 0,140-116 26 0 0,-89 65 716 0 0,149-116-511 0 0,-17 11 165 0 0,22-16-253 0 0,1 0-1 0 0,0 1 1 0 0,-1-1-1 0 0,1 0 1 0 0,0 0-1 0 0,-1 0 1 0 0,1 1 0 0 0,0-1-1 0 0,-1 0 1 0 0,1 0-1 0 0,-1 0 1 0 0,1 0-1 0 0,0 0 1 0 0,-1 0-1 0 0,1 0 1 0 0,-1 0-1 0 0,1 0 1 0 0,0 0-1 0 0,-1 0 1 0 0,1 0-1 0 0,0 0 1 0 0,-1 0-1 0 0,1 0 1 0 0,-1 0 0 0 0,1 0-1 0 0,0 0 1 0 0,-1 0-1 0 0,1-1 1 0 0,0 1-1 0 0,-1 0 1 0 0,1 0-1 0 0,0 0 1 0 0,-1-1-1 0 0,1 1 1 0 0,0 0-1 0 0,-1 0 1 0 0,1-1-1 0 0,0 1 1 0 0,0 0-1 0 0,-1-1 1 0 0,1 1-1 0 0,0 0 1 0 0,0-1 0 0 0,0 1-1 0 0,-1 0 1 0 0,1-1-1 0 0,0 1 1 0 0,0-1-1 0 0,0 1 1 0 0,0-1-1 0 0,0-1 7 0 0,0 0-1 0 0,1 1 1 0 0,-1-1-1 0 0,1 0 1 0 0,-1 0-1 0 0,1 1 1 0 0,-1-1-1 0 0,1 0 1 0 0,0 1 0 0 0,0-1-1 0 0,0 0 1 0 0,0 1-1 0 0,0-1 1 0 0,2-1-1 0 0,1-2 7 0 0,138-192 278 0 0,-111 154-259 0 0,3 1 0 0 0,62-62-1 0 0,57-55-207 0 0,51-47 139 0 0,-183 187-18 0 0,2 1 0 0 0,29-19 1 0 0,-52 37 47 0 0,0 0 1 0 0,0 0 0 0 0,0 0-1 0 0,0 0 1 0 0,1 0 0 0 0,-1-1-1 0 0,0 1 1 0 0,0 0 0 0 0,0 0-1 0 0,0 0 1 0 0,0 0 0 0 0,1 0-1 0 0,-1 0 1 0 0,0 0 0 0 0,0 0-1 0 0,0-1 1 0 0,1 1 0 0 0,-1 0-1 0 0,0 0 1 0 0,0 0 0 0 0,0 0-1 0 0,0 0 1 0 0,1 0 0 0 0,-1 0 0 0 0,0 0-1 0 0,0 0 1 0 0,0 0 0 0 0,1 0-1 0 0,-1 0 1 0 0,0 0 0 0 0,0 1-1 0 0,0-1 1 0 0,0 0 0 0 0,1 0-1 0 0,-1 0 1 0 0,0 0 0 0 0,0 0-1 0 0,0 0 1 0 0,0 0 0 0 0,1 0-1 0 0,-1 1 1 0 0,0 0-1 0 0,0 1-1 0 0,0-1 1 0 0,-1 1-1 0 0,1 0 1 0 0,0-1 0 0 0,-1 1-1 0 0,1-1 1 0 0,-1 0-1 0 0,0 1 1 0 0,1-1-1 0 0,-1 1 1 0 0,-1 0 0 0 0,-12 21-34 0 0,-9 8 42 0 0,-1-2 1 0 0,-1 0 0 0 0,-1-1-1 0 0,-2-2 1 0 0,-1-1 0 0 0,-42 29-1 0 0,-147 122 95 0 0,5-2-50 0 0,209-172-69 0 0,-34 23-55 0 0,35-23 73 0 0,-1-1 0 0 0,1 1 0 0 0,-1 0 0 0 0,0-1 0 0 0,0 0 1 0 0,1 0-1 0 0,-1 0 0 0 0,-7 0 0 0 0,10-1 0 0 0,1 0 1 0 0,-1 0 0 0 0,1 0-1 0 0,0 0 1 0 0,-1 0 0 0 0,1 0-1 0 0,-1 0 1 0 0,1 0 0 0 0,0 0-1 0 0,-1 0 1 0 0,1 0-1 0 0,-1 0 1 0 0,1 0 0 0 0,0-1-1 0 0,-1 1 1 0 0,1 0 0 0 0,-1 0-1 0 0,1-1 1 0 0,0 1-1 0 0,0 0 1 0 0,-1 0 0 0 0,1-1-1 0 0,0 1 1 0 0,-1 0 0 0 0,1-1-1 0 0,0 1 1 0 0,0 0 0 0 0,0-1-1 0 0,-1 0 1 0 0,1 0-1 0 0,0 0-1 0 0,0 0 1 0 0,0 0 0 0 0,0 0 0 0 0,0 0-1 0 0,0 0 1 0 0,0 0 0 0 0,0 0-1 0 0,0 0 1 0 0,0 0 0 0 0,1-2 0 0 0,14-28-1 0 0,-13 29 6 0 0,35-58-6 0 0,3 1 1 0 0,2 3-1 0 0,55-55 1 0 0,159-144-110 0 0,-226 227 117 0 0,346-302-8 0 0,-322 280 0 0 0,-64 52 0 0 0,-9 6-12 0 0,-117 67-80 0 0,-68 33-44 0 0,-6-18 136 0 0,-7-17 0 0 0,199-68 8 0 0,-1-1-1 0 0,1-1 0 0 0,-35 2 1 0 0,45-5-5 0 0,0-1 1 0 0,1 1 0 0 0,-1-1 0 0 0,0-1-1 0 0,0 1 1 0 0,1-1 0 0 0,-1-1 0 0 0,1 1 0 0 0,0-1-1 0 0,0 0 1 0 0,-12-8 0 0 0,16 9-3 0 0,1 0 1 0 0,-1 0-1 0 0,1 0 0 0 0,-1-1 1 0 0,1 1-1 0 0,0-1 0 0 0,0 1 1 0 0,0-1-1 0 0,1 0 0 0 0,-1 0 1 0 0,0 0-1 0 0,-1-5 0 0 0,1 2 2 0 0,1 1-1 0 0,-1-1 1 0 0,1 0-1 0 0,1 0 1 0 0,-1 0-1 0 0,1-10 1 0 0,1 4-1 0 0,0 0 1 0 0,1-1 0 0 0,1 1-1 0 0,0 0 1 0 0,0 0-1 0 0,7-14 1 0 0,14-25-14 0 0,2 1 1 0 0,63-90-1 0 0,85-78-21 0 0,-124 166 32 0 0,107-89 0 0 0,-106 99 0 0 0,-38 31-54 0 0,19-11-1 0 0,-61 58-282 0 0,-145 121 104 0 0,146-133 224 0 0,-358 264-179 0 0,348-263 261 0 0,-83 54-34 0 0,117-76-49 0 0,0 0-1 0 0,0-1 1 0 0,-1 1-1 0 0,1-1 0 0 0,-1 0 1 0 0,0 0-1 0 0,1-1 1 0 0,-1 1-1 0 0,0-1 1 0 0,-8 1-1 0 0,12-2 11 0 0,1 0 0 0 0,-1 0 0 0 0,1 0 0 0 0,-1 0 0 0 0,1 0 0 0 0,0 0 0 0 0,-1-1 0 0 0,1 1 0 0 0,0 0 0 0 0,-1 0 0 0 0,1 0 0 0 0,-1 0 0 0 0,1-1 0 0 0,0 1 0 0 0,-1 0 0 0 0,1 0 0 0 0,0-1 0 0 0,0 1 0 0 0,-1 0 0 0 0,1 0 0 0 0,0-1 0 0 0,-1 1 0 0 0,1 0 0 0 0,0-1 0 0 0,0 1 0 0 0,0-1 0 0 0,-1 1 0 0 0,1 0 0 0 0,0-1 0 0 0,0 1 0 0 0,2-15 0 0 0,14-13 0 0 0,14-9 0 0 0,2 2 0 0 0,1 1 0 0 0,46-37 0 0 0,-21 20 0 0 0,340-289 0 0 0,-308 267 0 0 0,143-106 0 0 0,-216 167 0 0 0,-14 9 0 0 0,-7 5 0 0 0,-10 7 0 0 0,-18 18 2 0 0,-65 51-16 0 0,-284 223-110 0 0,341-266 124 0 0,-72 50 0 0 0,164-125 0 0 0,1-3 0 0 0,169-104 202 0 0,-171 119-231 0 0,1 2-1 0 0,87-31 1 0 0,-125 52 9 0 0,-1 1 1 0 0,1 0-1 0 0,16-1 0 0 0,-27 5 18 0 0,0-1-1 0 0,0 1 0 0 0,1 0 0 0 0,-1 0 0 0 0,0 0 0 0 0,0 0 1 0 0,0 1-1 0 0,0-1 0 0 0,1 1 0 0 0,-1 0 0 0 0,0 0 1 0 0,0 0-1 0 0,0 0 0 0 0,-1 1 0 0 0,1-1 0 0 0,0 1 0 0 0,0 0 1 0 0,-1 0-1 0 0,6 4 0 0 0,-7-4-3 0 0,0-1 0 0 0,0 1 0 0 0,0 0 0 0 0,0 0 0 0 0,0 0 1 0 0,0 0-1 0 0,0 0 0 0 0,-1 1 0 0 0,1-1 0 0 0,-1 0 0 0 0,1 0 0 0 0,-1 0 0 0 0,0 0 1 0 0,0 1-1 0 0,0-1 0 0 0,0 0 0 0 0,0 0 0 0 0,-1 0 0 0 0,1 1 0 0 0,-2 3 0 0 0,-1 4-9 0 0,-1 1-1 0 0,0-1 1 0 0,-6 9-1 0 0,7-14 23 0 0,-29 54 44 0 0,-2-2-1 0 0,-43 53 0 0 0,-91 96-382 0 0,154-189 313 0 0,-112 139 155 0 0,49-60 264 0 0,137-156-48 0 0,55-64-241 0 0,32-34-70 0 0,-98 101-36 0 0,215-227 54 0 0,-142 167-59 0 0,-122 117 0 0 0,0 0 0 0 0,0 0 0 0 0,0 0-1 0 0,0 0 1 0 0,0 0 0 0 0,0 0 0 0 0,0 0 0 0 0,0 0 0 0 0,0 0-1 0 0,0 0 1 0 0,0 0 0 0 0,0 0 0 0 0,0 0 0 0 0,0 0-1 0 0,0 0 1 0 0,0 0 0 0 0,0 0 0 0 0,0 0 0 0 0,0 0-1 0 0,0 0 1 0 0,0 0 0 0 0,0 0 0 0 0,0 0 0 0 0,0 0 0 0 0,0 0-1 0 0,0 0 1 0 0,0 0 0 0 0,0 0 0 0 0,0 0 0 0 0,1 0-1 0 0,-1 0 1 0 0,0 0 0 0 0,0 0 0 0 0,0 0 0 0 0,0 0 0 0 0,0 0-1 0 0,0 0 1 0 0,0 0 0 0 0,0 0 0 0 0,0 0 0 0 0,0 0-1 0 0,0 0 1 0 0,-3 7-20 0 0,-8 10-32 0 0,-69 80-105 0 0,15-19 138 0 0,-80 118 19 0 0,76-91-34 0 0,7-9 4 0 0,-10 20 30 0 0,28-45 12 0 0,44-71-11 0 0,0 0 0 0 0,0 0 0 0 0,0 1 0 0 0,0-1 0 0 0,0 0 0 0 0,-1 0 0 0 0,1 0 0 0 0,0 0 0 0 0,0 0-1 0 0,0 0 1 0 0,0 0 0 0 0,0 0 0 0 0,0 0 0 0 0,0 1 0 0 0,0-1 0 0 0,0 0 0 0 0,0 0 0 0 0,0 0 0 0 0,0 0 0 0 0,0 0 0 0 0,0 0 0 0 0,0 0-1 0 0,0 1 1 0 0,0-1 0 0 0,0 0 0 0 0,0 0 0 0 0,0 0 0 0 0,0 0 0 0 0,0 0 0 0 0,0 0 0 0 0,0 0 0 0 0,0 1 0 0 0,0-1 0 0 0,0 0 0 0 0,0 0-1 0 0,0 0 1 0 0,0 0 0 0 0,1 0 0 0 0,-1 0 0 0 0,0 0 0 0 0,0 0 0 0 0,0 0 0 0 0,0 1 0 0 0,0-1 0 0 0,0 0 0 0 0,0 0 0 0 0,0 0 0 0 0,0 0-1 0 0,1 0 1 0 0,-1 0 0 0 0,0 0 0 0 0,3-1 9 0 0,1 0 1 0 0,-1 0-1 0 0,0 0 0 0 0,0-1 0 0 0,0 1 1 0 0,0-1-1 0 0,0 0 0 0 0,0 1 0 0 0,0-2 1 0 0,-1 1-1 0 0,4-3 0 0 0,-2 2-9 0 0,18-17 31 0 0,-1 0-1 0 0,-1-2 0 0 0,-1 0 1 0 0,16-25-1 0 0,14-16 24 0 0,102-114 21 0 0,-140 164-76 0 0,-11 14 0 0 0,0-1 0 0 0,0 0 0 0 0,0 0 0 0 0,0 1 0 0 0,0-1 0 0 0,0 0 0 0 0,0 0 0 0 0,0 0 0 0 0,0 1 0 0 0,0-1 0 0 0,0 0 0 0 0,0 0 0 0 0,0 1 0 0 0,0-1 0 0 0,0 0 0 0 0,1 0 0 0 0,-1 0 0 0 0,0 1 0 0 0,0-1 0 0 0,0 0 0 0 0,0 0 0 0 0,0 0 0 0 0,0 0 0 0 0,1 1 0 0 0,-1-1 0 0 0,0 0 0 0 0,0 0 0 0 0,0 0 0 0 0,1 0 0 0 0,-1 0 0 0 0,0 1 0 0 0,0-1 0 0 0,0 0 0 0 0,1 0 0 0 0,-1 0 0 0 0,0 0 0 0 0,0 0 0 0 0,0 0 0 0 0,1 0 0 0 0,-1 0 0 0 0,0 0 0 0 0,0 0 0 0 0,1 0 0 0 0,-1 0 0 0 0,0 0 0 0 0,0 0 0 0 0,1 0 0 0 0,-1 0 0 0 0,0 0 0 0 0,0 0 0 0 0,0-1 0 0 0,1 1 0 0 0,-1 0 0 0 0,0 0 0 0 0,0 0 0 0 0,1 0 0 0 0,-4 7 0 0 0,1-1 0 0 0,-1 1 0 0 0,0 0 0 0 0,-1-1 0 0 0,-7 12 0 0 0,-2 3 0 0 0,-32 62-21 0 0,-97 157-94 0 0,-7-26 115 0 0,137-196 0 0 0,1 1 0 0 0,-12 31 0 0 0,20-43 0 0 0,2-6-5 0 0,0 0 1 0 0,1 0-1 0 0,-1 0 0 0 0,1 0 0 0 0,0 0 1 0 0,-1 0-1 0 0,1 0 0 0 0,0 0 0 0 0,0 0 1 0 0,0 0-1 0 0,0 0 0 0 0,-1 1 0 0 0,2-1 1 0 0,-1 0-1 0 0,0 0 0 0 0,0 0 0 0 0,0 0 1 0 0,0 0-1 0 0,1 0 0 0 0,-1 0 0 0 0,0 0 1 0 0,1 0-1 0 0,-1 0 0 0 0,1 0 0 0 0,0 1 1 0 0,0-1-106 0 0,1 0 1 0 0,-1 0 0 0 0,0 0 0 0 0,1 0 0 0 0,-1 0 0 0 0,1 0 0 0 0,0-1 0 0 0,-1 1 0 0 0,1-1-1 0 0,0 1 1 0 0,-1-1 0 0 0,1 1 0 0 0,0-1 0 0 0,-1 0 0 0 0,4 0 0 0 0,14 1-910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3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200 639 14568 0 0,'0'0'3058'0'0,"5"-7"-1409"0"0,35-44 3170 0 0,-29 36-3702 0 0,0 1-1 0 0,23-24 0 0 0,-33 35-1002 0 0,-6 4-65 0 0,-8 3-40 0 0,-1 4-13 0 0,-21 15-1 0 0,-4 2 51 0 0,21-14 196 0 0,9-5-82 0 0,0-1 0 0 0,-1 0 0 0 0,0 0 0 0 0,-16 5 0 0 0,24-10-50 0 0,-1-4 192 0 0,3 3-293 0 0,-1 1 0 0 0,1 0 0 0 0,0-1 0 0 0,-1 1 1 0 0,1 0-1 0 0,0-1 0 0 0,-1 1 0 0 0,1 0 0 0 0,0-1 0 0 0,0 1 0 0 0,-1 0 0 0 0,1-1 1 0 0,0 1-1 0 0,0-1 0 0 0,0 1 0 0 0,0-1 0 0 0,-1 1 0 0 0,1-1 0 0 0,0 0 0 0 0,0-1 6 0 0,1-1 1 0 0,-1 1-1 0 0,1 0 0 0 0,-1-1 0 0 0,1 1 0 0 0,0-1 0 0 0,0 1 0 0 0,0 0 0 0 0,0 0 0 0 0,0 0 0 0 0,2-3 0 0 0,21-24 185 0 0,-10 14-150 0 0,-10 10-50 0 0,1 0 0 0 0,0 0 0 0 0,0 0 0 0 0,0 1 0 0 0,1 0 0 0 0,-1 0 0 0 0,1 0 0 0 0,8-3 0 0 0,8-5 1827 0 0,-23 14-1814 0 0,0 1 0 0 0,0-1-1 0 0,0 1 1 0 0,0-1 0 0 0,-1 1 0 0 0,1-1 0 0 0,-1 0 0 0 0,0 0 0 0 0,1 0 0 0 0,-1 0 0 0 0,0 0 0 0 0,-4 3 0 0 0,-4 5-16 0 0,-12 17 3 0 0,-2-1 0 0 0,-29 26 0 0 0,36-39 0 0 0,17-13 0 0 0,0 0 0 0 0,0 0 0 0 0,0 1 0 0 0,0-1 0 0 0,0 0 0 0 0,-1 0 0 0 0,1 0 0 0 0,0 0 0 0 0,0 0 0 0 0,0 1 0 0 0,0-1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0,0-1 0 0 0,0 1 0 0 0,0 0 0 0 0,0 0 0 0 0,0 0 0 0 0,-1 0 0 0 0,1 0 0 0 0,0-1 0 0 0,0 1 0 0 0,0 0 0 0 0,0 0 0 0 0,0 0 0 0 0,0 0 0 0 0,0-1 0 0 0,0 1 0 0 0,0 0 0 0 0,-1-1 0 0 0,2-8 0 0 0,-1 9 0 0 0,2-6 0 0 0,0 0 0 0 0,0 1 0 0 0,0-1 0 0 0,1 0 0 0 0,-1 1 0 0 0,1 0 0 0 0,1-1 0 0 0,-1 1 0 0 0,8-8 0 0 0,2-1 0 0 0,27-22 0 0 0,-29 26 0 0 0,1 1 0 0 0,0 1 0 0 0,23-13 0 0 0,-34 23 0 0 0,-4 4 0 0 0,-5 5 0 0 0,-23 15 26 0 0,20-17-3 0 0,0 0 0 0 0,1 1 0 0 0,-14 17-1 0 0,6 1 28 0 0,13-20-122 0 0,13-22 33 0 0,0 2 39 0 0,0 0 0 0 0,1 0 0 0 0,0 1 0 0 0,11-10 0 0 0,0 3 0 0 0,38-26 0 0 0,-114 64 0 0 0,39-13 0 0 0,0-1 0 0 0,-27 6 0 0 0,39-11-1 0 0,0-1-1 0 0,1 1 1 0 0,-1-1 0 0 0,0 0 0 0 0,0 0-1 0 0,0-1 1 0 0,-5-1 0 0 0,9 2 3 0 0,0 0 1 0 0,0 0-1 0 0,1 0 1 0 0,-1 0-1 0 0,0 0 1 0 0,1-1 0 0 0,-1 1-1 0 0,0 0 1 0 0,0-1-1 0 0,1 1 1 0 0,-1 0-1 0 0,1-1 1 0 0,-1 1 0 0 0,0-1-1 0 0,1 1 1 0 0,-1-1-1 0 0,1 1 1 0 0,-1-1-1 0 0,1 1 1 0 0,-1-1-1 0 0,1 1 1 0 0,-1-1 0 0 0,1 0-1 0 0,0 1 1 0 0,-1-1-1 0 0,1 0 1 0 0,0 0-1 0 0,0 1 1 0 0,0-1 0 0 0,-1 0-1 0 0,1 1 1 0 0,0-1-1 0 0,0 0 1 0 0,0 0-1 0 0,0 1 1 0 0,0-1-1 0 0,0 0 1 0 0,0 0 0 0 0,0 1-1 0 0,1-1 1 0 0,-1 0-1 0 0,0 0 1 0 0,0 1-1 0 0,1-1 1 0 0,-1 0-1 0 0,0 1 1 0 0,1-1 0 0 0,-1 0-1 0 0,1 1 1 0 0,-1-1-1 0 0,1 1 1 0 0,-1-1-1 0 0,1 0 1 0 0,15-20-19 0 0,1 0 0 0 0,1 1 0 0 0,1 1 0 0 0,24-19 0 0 0,-133 100 16 0 0,87-60 0 0 0,-1 0 0 0 0,0 0 0 0 0,0 0 0 0 0,0-1 0 0 0,-7 2 0 0 0,11-3 0 0 0,-1 0 0 0 0,1 0 0 0 0,0 0 0 0 0,0 0 0 0 0,0 0 0 0 0,0 0 0 0 0,-1 0 0 0 0,1 0 0 0 0,0 0 0 0 0,0 0 0 0 0,0 0 0 0 0,0 0 0 0 0,0 0 0 0 0,-1 0 0 0 0,1 0 0 0 0,0 0 0 0 0,0-1 0 0 0,0 1 0 0 0,0 0 0 0 0,0 0 0 0 0,0 0 0 0 0,0 0 0 0 0,-1 0 0 0 0,1 0 0 0 0,0-1 0 0 0,0 1 0 0 0,0 0 0 0 0,0 0 0 0 0,0 0 0 0 0,0 0 0 0 0,0 0 0 0 0,0-1 0 0 0,0 1 0 0 0,0 0 0 0 0,0 0 0 0 0,0 0 0 0 0,0 0 0 0 0,0-1 0 0 0,0 1 0 0 0,0 0 0 0 0,0 0 0 0 0,0 0 0 0 0,0 0 0 0 0,0 0 0 0 0,0-1 0 0 0,0 1 0 0 0,0 0 0 0 0,0 0 0 0 0,0 0 0 0 0,0 0 0 0 0,0 0 0 0 0,1-1 0 0 0,-1 1 0 0 0,0 0 0 0 0,0 0 0 0 0,0 0 0 0 0,0 0 0 0 0,0 0 0 0 0,1 0 0 0 0,3-8 0 0 0,1 1 0 0 0,1 0 0 0 0,-1 0 0 0 0,1 0 0 0 0,1 1 0 0 0,-1 0 0 0 0,11-7 0 0 0,13-12 0 0 0,68-60 0 0 0,-129 117 0 0 0,27-29 0 0 0,-107 79 0 0 0,95-71 0 0 0,12-7 3 0 0,-1-1-1 0 0,0 1 0 0 0,0-1 0 0 0,0-1 1 0 0,0 1-1 0 0,-9 2 0 0 0,13-4 78 0 0,2-3-71 0 0,-1 1 0 0 0,1-1 0 0 0,0 1-1 0 0,-1-1 1 0 0,1 1 0 0 0,0-1 0 0 0,0 1 0 0 0,0 0 0 0 0,0 0 0 0 0,0-1-1 0 0,2-1 1 0 0,-1 1-54 0 0,20-23 92 0 0,0 0 0 0 0,28-22-1 0 0,-43 40-346 0 0,-13 12 227 0 0,-21 17 101 0 0,12-12-28 0 0,13-8 0 0 0,-1 1 0 0 0,0-1 0 0 0,0-1 0 0 0,1 1 0 0 0,-1 0 0 0 0,-1-1 0 0 0,1 1 0 0 0,0-1 0 0 0,0 0 0 0 0,-6 2 0 0 0,8-3 0 0 0,1 0 0 0 0,0 0 0 0 0,0 0 0 0 0,0 0 0 0 0,-1 0 0 0 0,1 0 0 0 0,0 0 0 0 0,0 0 0 0 0,0 0 0 0 0,-1 0 0 0 0,1 0 0 0 0,0 0 0 0 0,0 0 0 0 0,0 0 0 0 0,0 0 0 0 0,-1 0 0 0 0,1 0 0 0 0,0-1 0 0 0,0 1 0 0 0,0 0 0 0 0,-1 0 0 0 0,1 0 0 0 0,0 0 0 0 0,0 0 0 0 0,0 0 0 0 0,0 0 0 0 0,0-1 0 0 0,0 1 0 0 0,-1 0 0 0 0,1 0 0 0 0,0 0 0 0 0,0 0 0 0 0,0-1 0 0 0,0 1 0 0 0,0 0 0 0 0,0 0 0 0 0,0 0 0 0 0,0 0 0 0 0,0-1 0 0 0,0 1 0 0 0,0 0 0 0 0,0 0 0 0 0,0 0 0 0 0,0-1 0 0 0,0 1 0 0 0,0 0 0 0 0,0 0 0 0 0,0 0 0 0 0,0-1 0 0 0,0 1 0 0 0,0 0 0 0 0,0 0 0 0 0,0 0 0 0 0,3-9 0 0 0,-3 9 0 0 0,4-8 0 0 0,0 1 0 0 0,1 0 0 0 0,0 0 0 0 0,0 0 0 0 0,1 0 0 0 0,0 1 0 0 0,0 0 0 0 0,0 0 0 0 0,1 1 0 0 0,-1 0 0 0 0,1 0 0 0 0,13-7 0 0 0,-14 9 0 0 0,-4 3 0 0 0,-4 4 0 0 0,-3 6 0 0 0,-4 0 1 0 0,5-6 0 0 0,1 0 0 0 0,-1 0-1 0 0,1 0 1 0 0,-1 0 0 0 0,-1 0 0 0 0,1-1 0 0 0,0 0-1 0 0,-1 0 1 0 0,0 0 0 0 0,1 0 0 0 0,-10 2 0 0 0,12-4 10 0 0,1 0 1 0 0,-1-1 0 0 0,0 1-1 0 0,0-1 1 0 0,0 0 0 0 0,0 1-1 0 0,0-1 1 0 0,1 0-1 0 0,-1 0 1 0 0,0-1 0 0 0,0 1-1 0 0,0 0 1 0 0,0 0 0 0 0,1-1-1 0 0,-1 1 1 0 0,0-1 0 0 0,0 0-1 0 0,1 1 1 0 0,-1-1 0 0 0,0 0-1 0 0,1 0 1 0 0,-1 0 0 0 0,1 0-1 0 0,-1-1 1 0 0,1 1-1 0 0,-1 0 1 0 0,1 0 0 0 0,0-1-1 0 0,-1-1 1 0 0,-1-1-17 0 0,0 0 0 0 0,0 0 0 0 0,1 0 1 0 0,0 0-1 0 0,0-1 0 0 0,0 1 0 0 0,0-1 0 0 0,1 1 0 0 0,-1-1 0 0 0,1 0 1 0 0,0 1-1 0 0,1-1 0 0 0,-1 0 0 0 0,1 0 0 0 0,0 1 0 0 0,0-1 0 0 0,1 0 1 0 0,-1 0-1 0 0,1 0 0 0 0,1-4 0 0 0,1 1-8 0 0,-1 0 0 0 0,1 0 1 0 0,0 1-1 0 0,0 0 0 0 0,1-1 0 0 0,0 1 0 0 0,1 0 0 0 0,-1 1 1 0 0,1-1-1 0 0,0 1 0 0 0,9-8 0 0 0,-13 13 28 0 0,0 0-1 0 0,1 0 0 0 0,-1 0 1 0 0,1 0-1 0 0,-1 0 1 0 0,1 0-1 0 0,-1 0 1 0 0,1 0-1 0 0,0 0 1 0 0,-1 1-1 0 0,1-1 1 0 0,0 1-1 0 0,2-1 1 0 0,-3 1-118 0 0,5 6-32 0 0,-5-3 156 0 0,-1 0 0 0 0,1 0 0 0 0,-1 0 0 0 0,0 0-1 0 0,0 0 1 0 0,0-1 0 0 0,0 1 0 0 0,0 0 0 0 0,0 0 0 0 0,-1 0-1 0 0,0 0 1 0 0,1 0 0 0 0,-1-1 0 0 0,0 1 0 0 0,-3 4 0 0 0,-1 5-170 0 0,-15 22 0 0 0,17-31 160 0 0,1 0 0 0 0,0 0 0 0 0,-1 0 0 0 0,1-1 0 0 0,-1 1-1 0 0,0-1 1 0 0,0 0 0 0 0,0 0 0 0 0,0 0 0 0 0,0 0 0 0 0,0-1 0 0 0,-1 1-1 0 0,-3 1 1 0 0,5-3 75 0 0,1-1-86 0 0,0 0 1 0 0,1 0 0 0 0,-1 0 0 0 0,0 0 0 0 0,1 0-1 0 0,-1 0 1 0 0,0-1 0 0 0,1 1 0 0 0,0 0 0 0 0,-1 0-1 0 0,1 0 1 0 0,0-1 0 0 0,-1 1 0 0 0,1 0-1 0 0,0 0 1 0 0,0-1 0 0 0,0 1 0 0 0,0 0 0 0 0,0-1-1 0 0,0 1 1 0 0,1-1 0 0 0,1-8-1 0 0,0 1 0 0 0,0-1 0 0 0,1 1 0 0 0,1 0 0 0 0,0 0 0 0 0,4-8 0 0 0,34-48 0 0 0,-39 60 0 0 0,13-19-180 0 0,-10 14 56 0 0,-5 9 83 0 0,-2 3 26 0 0,0-1 16 0 0,-2 4 39 0 0,-1 0 0 0 0,1-1-1 0 0,-1 1 1 0 0,0-1 0 0 0,0 0 0 0 0,0 0 0 0 0,0 0 0 0 0,-10 6 0 0 0,11-8-40 0 0,-1-3 0 0 0,2-6 0 0 0,3 5 0 0 0,-1 0 0 0 0,0 1 0 0 0,0 0 0 0 0,0 0 0 0 0,0 0 0 0 0,0 0 0 0 0,0 0 0 0 0,1 0 0 0 0,-1 0 0 0 0,0 0 0 0 0,1 0 0 0 0,-1 0 0 0 0,1 0 0 0 0,-1 1 0 0 0,1-1 0 0 0,-1 0 0 0 0,1 0 0 0 0,-1 0 0 0 0,1 1 0 0 0,1-2 0 0 0,3-6 3 0 0,2 1-16 0 0,-5 5 10 0 0,-1 1-67 0 0,-1 20 150 0 0,0-15-77 0 0,0 0-1 0 0,0-1 1 0 0,1 1 0 0 0,0 0-1 0 0,-1-1 1 0 0,1 1-1 0 0,1-1 1 0 0,-1 1-1 0 0,4 6 1 0 0,1 4-42 0 0,43 130-253 0 0,-37-106 253 0 0,-7-19 47 0 0,-1 0 0 0 0,0 1 0 0 0,-2-1-1 0 0,0 0 1 0 0,-2 21 0 0 0,-8-46 268 0 0,2-5-275 0 0,0-1 1 0 0,1 0-1 0 0,1 0 1 0 0,0 0-1 0 0,0 0 0 0 0,1-1 1 0 0,-1-16-1 0 0,-9-30-53 0 0,9 47 86 0 0,3 7 49 0 0,2 8-39 0 0,6 14-55 0 0,1-1 1 0 0,16 25-1 0 0,9 19-42 0 0,-27-48-53 0 0,14 21 0 0 0,4 9-61 0 0,8 10 360 0 0,-32-51-74 0 0,3 3-403 0 0,-3-8 282 0 0,-1 0-1 0 0,0 0 1 0 0,0 0 0 0 0,-1 0-1 0 0,1 0 1 0 0,-1 0 0 0 0,0 0 0 0 0,-3-5-1 0 0,-8-19 4 0 0,3-2-7 0 0,5 15 237 0 0,-6-27 0 0 0,5 24-386 0 0,5 19-79 0 0,4 10 383 0 0,6 15 117 0 0,-6-19-314 0 0,-1-1-1 0 0,1 1 1 0 0,-1 0-1 0 0,-1-1 1 0 0,1 1-1 0 0,0 10 1 0 0,0-3 192 0 0,-1-8 103 0 0,-5-14-117 0 0,-16-22-283 0 0,15 24 132 0 0,1-1 0 0 0,-1 0 0 0 0,-5-13 0 0 0,-20-42 251 0 0,19 42-164 0 0,1 0 1 0 0,-10-30-1 0 0,17 41-78 0 0,-2-5-29 0 0,24 44-50 0 0,3 12 70 0 0,-2 2-1 0 0,26 83 1 0 0,-43-114 21 0 0,-1 0 0 0 0,2 14 0 0 0,-2-8 0 0 0,-2-17 0 0 0,1-1 0 0 0,-1 1 0 0 0,0 0 0 0 0,0 0 0 0 0,0-1 0 0 0,0 1 0 0 0,0 0 0 0 0,-1 0 0 0 0,1-1 0 0 0,0 1 0 0 0,-1 0 0 0 0,1-1 0 0 0,-2 3 0 0 0,0 0-16 0 0,2-4 2 0 0,-1 0 0 0 0,1 0-1 0 0,0 0 1 0 0,-1 0 0 0 0,1 1 0 0 0,-1-1 0 0 0,1 0 0 0 0,0 0-1 0 0,-1 0 1 0 0,1 0 0 0 0,0 0 0 0 0,-1 0 0 0 0,1 0 0 0 0,-1 0-1 0 0,1 0 1 0 0,0 0 0 0 0,-1 0 0 0 0,1 0 0 0 0,-1 0 0 0 0,1-1-1 0 0,0 1 1 0 0,-1 0 0 0 0,1 0 0 0 0,0 0 0 0 0,-1 0-1 0 0,1-1 1 0 0,0 1 0 0 0,-1 0 0 0 0,-8-7-134 0 0,3-1 267 0 0,0 0 0 0 0,1-1-1 0 0,-1 0 1 0 0,2 0-1 0 0,-1 0 1 0 0,-4-15 0 0 0,-3-7-151 0 0,9 24 32 0 0,1 0 0 0 0,0 0-1 0 0,0 0 1 0 0,0 0 0 0 0,1 0-1 0 0,0-10 1 0 0,1-45 10 0 0,1 26 54 0 0,0 23-82 0 0,0 0 1 0 0,0 0-1 0 0,1 1 1 0 0,8-25-1 0 0,-10 37 18 0 0,0-1-1 0 0,0 1 1 0 0,0 0 0 0 0,0 0-1 0 0,0 0 1 0 0,1 0 0 0 0,-1 0 0 0 0,0 0-1 0 0,0 0 1 0 0,0 0 0 0 0,0 0-1 0 0,0-1 1 0 0,0 1 0 0 0,0 0-1 0 0,0 0 1 0 0,1 0 0 0 0,-1 0-1 0 0,0 0 1 0 0,0 0 0 0 0,0 0 0 0 0,0 0-1 0 0,0 0 1 0 0,0 0 0 0 0,1 0-1 0 0,-1 0 1 0 0,0 0 0 0 0,0 0-1 0 0,0 0 1 0 0,0 0 0 0 0,0 0-1 0 0,0 0 1 0 0,0 0 0 0 0,1 0 0 0 0,-1 0-1 0 0,0 0 1 0 0,0 0 0 0 0,0 0-1 0 0,0 1 1 0 0,0-1 0 0 0,0 0-1 0 0,0 0 1 0 0,1 0 0 0 0,-1 0 0 0 0,0 0-1 0 0,0 0 1 0 0,0 0 0 0 0,0 0-1 0 0,0 0 1 0 0,0 1 0 0 0,0-1-1 0 0,0 0 1 0 0,0 0 0 0 0,0 0-1 0 0,0 0 1 0 0,0 0 0 0 0,0 0 0 0 0,0 0-1 0 0,0 1 1 0 0,0-1 0 0 0,0 0-1 0 0,5 7-33 0 0,2 13 32 0 0,0-1-1 0 0,-1 2 1 0 0,-1-1 0 0 0,3 34 0 0 0,-2-16-22 0 0,12 100 24 0 0,-17-131 0 0 0,4 81 80 0 0,-7-85-70 0 0,-2-7 12 0 0,-2-8 10 0 0,-2-6-14 0 0,2 0-1 0 0,0-1 1 0 0,1 0-1 0 0,-4-27 1 0 0,4 6-18 0 0,2 22 0 0 0,0 0 0 0 0,2 0 0 0 0,0-1 0 0 0,3-27 0 0 0,1 21 0 0 0,-3 24-1 0 0,0 1 1 0 0,0 0-1 0 0,0 0 0 0 0,0 0 1 0 0,0 0-1 0 0,0 0 0 0 0,1-1 1 0 0,-1 1-1 0 0,0 0 0 0 0,0 0 1 0 0,0 0-1 0 0,0 0 0 0 0,0 0 1 0 0,0-1-1 0 0,0 1 1 0 0,0 0-1 0 0,0 0 0 0 0,0 0 1 0 0,1 0-1 0 0,-1 0 0 0 0,0 0 1 0 0,0 0-1 0 0,0 0 0 0 0,0-1 1 0 0,0 1-1 0 0,1 0 0 0 0,-1 0 1 0 0,0 0-1 0 0,0 0 0 0 0,0 0 1 0 0,0 0-1 0 0,0 0 0 0 0,1 0 1 0 0,-1 0-1 0 0,0 0 0 0 0,0 0 1 0 0,0 0-1 0 0,0 0 0 0 0,1 0 1 0 0,-1 0-1 0 0,0 0 1 0 0,0 0-1 0 0,0 0 0 0 0,0 0 1 0 0,0 0-1 0 0,1 1 0 0 0,-1-1 1 0 0,0 0-1 0 0,0 0 0 0 0,0 0 1 0 0,0 0-1 0 0,0 0 0 0 0,0 0 1 0 0,0 0-1 0 0,1 1 0 0 0,3 6-41 0 0,-3-7 41 0 0,10 24 7 0 0,-1 0-1 0 0,-1 1 1 0 0,-1 0-1 0 0,-1 1 1 0 0,-1-1 0 0 0,4 43-1 0 0,-1 161 36 0 0,-9-222-41 0 0,-6 82 0 0 0,6-86 0 0 0,1-2 0 0 0,-1 0 0 0 0,0 0 0 0 0,0 0 0 0 0,-1 0 0 0 0,1 0 0 0 0,0 1 0 0 0,0-1 0 0 0,0 0 0 0 0,-1 0 0 0 0,1 0 0 0 0,-1 0 0 0 0,0 1 0 0 0,1-2 0 0 0,0 0 0 0 0,0 1 0 0 0,0-1 0 0 0,0 0 0 0 0,0 0 0 0 0,-1 0 0 0 0,1 1 0 0 0,0-1 0 0 0,0 0 0 0 0,0 0 0 0 0,0 0 0 0 0,-1 0 0 0 0,1 0 0 0 0,0 0 0 0 0,0 1 0 0 0,0-1 0 0 0,-1 0 0 0 0,1 0 0 0 0,0 0 0 0 0,0 0 0 0 0,0 0 0 0 0,-1 0 0 0 0,1 0 0 0 0,0 0 0 0 0,0 0 0 0 0,0 0 0 0 0,-1 0 0 0 0,1 0 0 0 0,0 0 0 0 0,0 0 0 0 0,-1 0 0 0 0,1 0 0 0 0,0 0 0 0 0,0 0 0 0 0,0 0 0 0 0,-1-1 0 0 0,1 1 0 0 0,0 0 0 0 0,0 0 0 0 0,0 0 0 0 0,-1 0 0 0 0,1 0 0 0 0,0 0 0 0 0,0-1 0 0 0,0 1 0 0 0,0 0 0 0 0,0 0 0 0 0,-1 0 0 0 0,1-1 0 0 0,0 1 0 0 0,0 0 0 0 0,0 0 0 0 0,0 0 0 0 0,0-1 0 0 0,-6-9 0 0 0,6 10 0 0 0,-5-16 0 0 0,0-1 0 0 0,1 0 0 0 0,0 0 0 0 0,2 0 0 0 0,0 0 0 0 0,1 0 0 0 0,0-1 0 0 0,3-23 0 0 0,0 12 0 0 0,5-51 0 0 0,-7 62 0 0 0,-14 92-11 0 0,12-56-36 0 0,1-11 35 0 0,0 0 1 0 0,0 0-1 0 0,-1 0 0 0 0,1 0 1 0 0,-5 7-1 0 0,6-13-76 0 0,0-16-843 0 0,3-10-1530 0 0,2 10 1013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61 8752 0 0,'-3'-16'952'0'0,"0"-23"9742"0"0,3 39-10596 0 0,0-1 0 0 0,0 1 0 0 0,1 0 0 0 0,-1-1 0 0 0,0 1 0 0 0,0 0 0 0 0,1-1 0 0 0,-1 1 0 0 0,0 0 0 0 0,0 0 0 0 0,1-1 0 0 0,-1 1 0 0 0,0 0 0 0 0,1 0 0 0 0,-1 0-1 0 0,0 0 1 0 0,1-1 0 0 0,-1 1 0 0 0,0 0 0 0 0,1 0 0 0 0,-1 0 0 0 0,1 0 0 0 0,-1 0 0 0 0,0 0 0 0 0,1 0 0 0 0,-1 0 0 0 0,1 0 0 0 0,0 0 0 0 0,12 1 1202 0 0,-5 3-942 0 0,0 2 0 0 0,-1-1 0 0 0,1 1 0 0 0,-1 0 0 0 0,-1 0 0 0 0,1 1 0 0 0,-1 0 0 0 0,7 9 0 0 0,19 21 336 0 0,77 67 503 0 0,-90-82-1033 0 0,-1 0-1 0 0,20 35 0 0 0,-29-43-141 0 0,45 73 145 0 0,-45-73-456 0 0,0 0-1 0 0,-1 1 1 0 0,0 0 0 0 0,8 24-1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464 5 21191 0 0,'0'0'61'0'0,"0"0"0"0"0,0-1 0 0 0,-1 1 0 0 0,1-1 0 0 0,0 1 0 0 0,-1 0 0 0 0,1 0 0 0 0,0-1 0 0 0,-1 1 0 0 0,1 0 0 0 0,-1 0 0 0 0,1-1 0 0 0,0 1 0 0 0,-1 0 0 0 0,1 0 0 0 0,-1 0 0 0 0,1 0 0 0 0,-1-1 0 0 0,1 1 0 0 0,-1 0 0 0 0,1 0 0 0 0,-1 0 0 0 0,1 0 0 0 0,0 0 0 0 0,-1 0 0 0 0,1 0 0 0 0,-1 1 0 0 0,1-1 0 0 0,-1 0 0 0 0,-10 12 552 0 0,9-10-760 0 0,-46 61 2107 0 0,-83 84 0 0 0,97-111-1666 0 0,1 2-1 0 0,2 0 1 0 0,-49 83 0 0 0,20-28-82 0 0,42-67-176 0 0,15-17-327 0 0,8-7-651 0 0,14-8-2280 0 0,-15 5 2209 0 0,12-4-7597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339 90 10136 0 0,'-5'-15'1078'0'0,"3"10"-154"0"0,-1-1 0 0 0,1 0 0 0 0,-1 0 0 0 0,-1 1 0 0 0,1 0 0 0 0,-1 0 0 0 0,0 0 0 0 0,0 0 0 0 0,-8-6 0 0 0,10 9-602 0 0,-1 0 0 0 0,1 0 1 0 0,-1 1-1 0 0,1-1 0 0 0,-1 1 0 0 0,0 0 1 0 0,1 0-1 0 0,-1 0 0 0 0,0 0 0 0 0,0 1 1 0 0,0-1-1 0 0,-3 0 0 0 0,3 1-346 0 0,0 0-1 0 0,-1 0 1 0 0,1 1-1 0 0,0-1 1 0 0,-1 1-1 0 0,1 0 1 0 0,-5 1-1 0 0,-3 3 312 0 0,0 0 0 0 0,0 1-1 0 0,0 0 1 0 0,1 1 0 0 0,0 0 0 0 0,-16 15-1 0 0,12-8-68 0 0,0 0-1 0 0,1 1 1 0 0,-16 24 0 0 0,20-24-149 0 0,1 0 1 0 0,0 0-1 0 0,1 1 1 0 0,0 0-1 0 0,2 0 1 0 0,0 1-1 0 0,1 0 1 0 0,0 0-1 0 0,1 0 1 0 0,1 0-1 0 0,1 0 1 0 0,0 0-1 0 0,2 0 1 0 0,3 29-1 0 0,-3-43-39 0 0,-1 1 0 0 0,1 0 0 0 0,0-1 0 0 0,0 1 0 0 0,1-1 0 0 0,-1 1 0 0 0,1-1 0 0 0,0 0 0 0 0,0 0 0 0 0,0 1 0 0 0,0-1 0 0 0,0-1 0 0 0,5 6 0 0 0,-5-6-10 0 0,1-1 1 0 0,-1 1 0 0 0,0-1 0 0 0,0 0 0 0 0,1 0-1 0 0,-1 0 1 0 0,1 0 0 0 0,-1 0 0 0 0,1 0-1 0 0,-1-1 1 0 0,1 1 0 0 0,-1-1 0 0 0,1 1 0 0 0,0-1-1 0 0,-1 0 1 0 0,1 0 0 0 0,0 0 0 0 0,-1-1 0 0 0,1 1-1 0 0,2-1 1 0 0,5-2 32 0 0,-1 0-1 0 0,0-1 0 0 0,0 0 1 0 0,0 0-1 0 0,-1-1 1 0 0,1 0-1 0 0,-1-1 1 0 0,0 0-1 0 0,11-10 1 0 0,6-9 81 0 0,28-35 1 0 0,-43 49-112 0 0,8-10-741 0 0,-1-1-1 0 0,-1 0 0 0 0,-1-1 1 0 0,-1 0-1 0 0,12-27 1 0 0,-17 22-828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12896 0 0,'0'0'997'0'0,"8"13"3504"0"0,-4-9-3261 0 0,-1 0-1 0 0,1 0 1 0 0,-1 0 0 0 0,5 9-1 0 0,6 22 1165 0 0,-9-12-2051 0 0,4 30-1 0 0,-5-30 578 0 0,-1 8-582 0 0,-1 0 1 0 0,-3 40-1 0 0,0-17-358 0 0,0-44 52 0 0,-1-5 62 0 0,0-7-16 0 0,-1-6 77 0 0,3 8-156 0 0,-2-10 98 0 0,0 0 0 0 0,2 0 0 0 0,-1 0 0 0 0,1 0 0 0 0,0 0 0 0 0,1 0 0 0 0,0 0 0 0 0,1 0 0 0 0,0 0 0 0 0,1 0 0 0 0,0 1 0 0 0,0-1 0 0 0,1 1 0 0 0,6-12 0 0 0,7-7-87 0 0,-7 11-15 0 0,19-24-1 0 0,-25 36-4 0 0,0 1-1 0 0,1-1 1 0 0,0 0-1 0 0,0 1 0 0 0,0 0 1 0 0,0 1-1 0 0,1-1 1 0 0,9-4-1 0 0,-11 6-164 0 0,0 0-1 0 0,1 1 1 0 0,-1 0 0 0 0,0 0-1 0 0,0 0 1 0 0,1 0 0 0 0,-1 1-1 0 0,0-1 1 0 0,1 1-1 0 0,-1 0 1 0 0,0 1 0 0 0,8 0-1 0 0,-5 1-184 0 0,0 0 0 0 0,-1 1-1 0 0,1-1 1 0 0,0 1-1 0 0,-1 1 1 0 0,0-1-1 0 0,6 5 1 0 0,0 1-961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28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1063 168 3856 0 0,'0'0'175'0'0,"-5"-17"3467"0"0,-1 1-2140 0 0,1 1-748 0 0,0 0 91 0 0,5 13-757 0 0,0 0-1 0 0,-1 1 1 0 0,1-1 0 0 0,-1 1 0 0 0,1-1-1 0 0,-1 1 1 0 0,1-1 0 0 0,-1 1 0 0 0,0-1-1 0 0,0 1 1 0 0,0-1 0 0 0,0 1 0 0 0,0 0 0 0 0,-1-2-1 0 0,-9-8 1383 0 0,11 10-1379 0 0,-1 0 0 0 0,0 0 0 0 0,0 0 0 0 0,0 0 0 0 0,0 0 0 0 0,0 0 0 0 0,0 0 0 0 0,0 1 0 0 0,0-1 0 0 0,0 0 0 0 0,0 0 0 0 0,0 1 0 0 0,-3-2 0 0 0,-18-6 1465 0 0,18 6-1189 0 0,-1 0-1 0 0,1 0 1 0 0,-1 1 0 0 0,0 0-1 0 0,0 0 1 0 0,-9-1 0 0 0,2 1 244 0 0,0 0 1 0 0,-14-4-1 0 0,-14-1 373 0 0,32 6-794 0 0,-3-1 152 0 0,-1 0 0 0 0,-22 3 0 0 0,4 2 132 0 0,5-1-99 0 0,0 0 1 0 0,-38 12-1 0 0,37-5-283 0 0,1 1 0 0 0,0 0 0 0 0,-32 22 0 0 0,4 9 34 0 0,27-23-70 0 0,2 1 1 0 0,-25 27 0 0 0,28-25 11 0 0,-17 25 1 0 0,4-3 50 0 0,4-7-72 0 0,1 3 0 0 0,3 0 0 0 0,1 1 0 0 0,-31 71 0 0 0,11 5 558 0 0,8 13-5 0 0,32-110-551 0 0,1 1 0 0 0,1-1 1 0 0,1 1-1 0 0,1 0 0 0 0,1 0 0 0 0,1 0 0 0 0,0 0 0 0 0,2-1 0 0 0,0 1 0 0 0,1-1 0 0 0,8 21 0 0 0,-4-17 19 0 0,23 42 0 0 0,-25-56-55 0 0,0 1-1 0 0,1-1 1 0 0,1-1-1 0 0,-1 1 1 0 0,18 15-1 0 0,15 13-10 0 0,-28-25 12 0 0,0-1 1 0 0,1-1 0 0 0,1 0-1 0 0,16 10 1 0 0,-3-5 42 0 0,-4-2 18 0 0,37 16 1 0 0,-24-16 59 0 0,1-1 1 0 0,0-2-1 0 0,1-2 1 0 0,0-1-1 0 0,0-2 0 0 0,54 2 1 0 0,57-7 236 0 0,-113-3-189 0 0,1-1 0 0 0,36-9 0 0 0,-62 9-136 0 0,206-52 706 0 0,-185 44-650 0 0,-2-1 0 0 0,0-2 0 0 0,0-1-1 0 0,-2-1 1 0 0,0-1 0 0 0,-1-2 0 0 0,27-23 0 0 0,-44 33-55 0 0,0-1 0 0 0,-1-1 0 0 0,0 1 0 0 0,8-16 0 0 0,26-49 109 0 0,-36 62-148 0 0,0-3-9 0 0,0-1 0 0 0,0 1 0 0 0,-2-1 0 0 0,6-28 0 0 0,-6 11-44 0 0,3-50 0 0 0,-9 45 53 0 0,-1 0-1 0 0,-2 1 0 0 0,-17-71 1 0 0,15 82-100 0 0,0 2 86 0 0,-1 0-1 0 0,-1 1 1 0 0,-22-43-1 0 0,-44-64 10 0 0,56 100-6 0 0,1 3 44 0 0,-2 1 0 0 0,-1 1 0 0 0,0 1 1 0 0,-2 0-1 0 0,-25-21 0 0 0,27 29-74 0 0,-1 0 1 0 0,-1 2 0 0 0,-1 0-1 0 0,1 1 1 0 0,-2 2 0 0 0,-40-16-1 0 0,5 5-66 0 0,19 7 248 0 0,-1 1 0 0 0,-81-17 0 0 0,116 32-763 0 0,0-1 0 0 0,0 1 0 0 0,0 0 0 0 0,-11 1 0 0 0,10-1-539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0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987 89 3680 0 0,'0'0'167'0'0,"-11"-18"7378"0"0,8 14-6969 0 0,0-1 0 0 0,0 1 0 0 0,0 0-1 0 0,-1 0 1 0 0,0 0 0 0 0,1 0 0 0 0,-1 0 0 0 0,-1 1 0 0 0,1 0 0 0 0,0 0 0 0 0,-10-5 0 0 0,6 4-260 0 0,0 1 0 0 0,0 0-1 0 0,-1 0 1 0 0,1 1 0 0 0,-1 0-1 0 0,-14-1 1 0 0,0 3-148 0 0,-1 0-1 0 0,1 1 1 0 0,-1 2 0 0 0,-34 7-1 0 0,37-5 123 0 0,0 1 0 0 0,0 1 0 0 0,1 1 0 0 0,-28 15-1 0 0,-71 50 730 0 0,72-43-824 0 0,-73 53 334 0 0,101-69-490 0 0,0 1 0 0 0,1 1 1 0 0,1 1-1 0 0,0 1 0 0 0,1 0 0 0 0,1 1 0 0 0,1 0 0 0 0,-20 36 0 0 0,12-12 80 0 0,1 2 0 0 0,3 0-1 0 0,-17 61 1 0 0,30-81-80 0 0,0 0-1 0 0,2 1 1 0 0,1 0 0 0 0,3 48 0 0 0,-1-29 16 0 0,2-19-17 0 0,1 0 0 0 0,0 0 0 0 0,2 0 0 0 0,2-1 0 0 0,0 1 0 0 0,17 38 0 0 0,3-3 100 0 0,59 94 1 0 0,-72-133-59 0 0,2-2-1 0 0,0 0 1 0 0,2 0 0 0 0,0-2-1 0 0,1 0 1 0 0,23 16 0 0 0,7 1 255 0 0,79 43 0 0 0,-85-56-66 0 0,81 30 0 0 0,-95-42-118 0 0,1-2 0 0 0,0 0 0 0 0,0-3-1 0 0,1 0 1 0 0,-1-2 0 0 0,44-1 0 0 0,-37-4 59 0 0,0-1 1 0 0,61-14-1 0 0,-38 2 83 0 0,0-2 0 0 0,64-29 0 0 0,-89 30-89 0 0,-1-1-1 0 0,-1-1 0 0 0,0-2 1 0 0,52-42-1 0 0,-57 34-138 0 0,0-1-1 0 0,-2-1 1 0 0,37-57 0 0 0,19-42 64 0 0,-70 104-89 0 0,0-1-1 0 0,-2 0 1 0 0,-1-1 0 0 0,-1 0-1 0 0,-1 0 1 0 0,6-52 0 0 0,-9 33 11 0 0,-2 1-1 0 0,-2 0 1 0 0,-9-69 0 0 0,4 81-41 0 0,0 2 0 0 0,-3-1 0 0 0,0 1 0 0 0,-18-43 0 0 0,19 59 0 0 0,0 0 1 0 0,-1 0-1 0 0,-1 0 1 0 0,0 1-1 0 0,-1 1 1 0 0,0 0-1 0 0,-1 0 1 0 0,-1 1 0 0 0,0 0-1 0 0,-18-13 1 0 0,-134-73 147 0 0,108 67-271 0 0,15 9 97 0 0,0 2 0 0 0,-2 1-1 0 0,-86-25 1 0 0,97 36 9 0 0,0 2-1 0 0,0 1 1 0 0,0 2-1 0 0,-1 1 1 0 0,1 1-1 0 0,-51 6 1 0 0,49 0 3 0 0,1 1 1 0 0,0 2-1 0 0,0 1 0 0 0,0 2 1 0 0,-50 23-1 0 0,79-32 33 0 0,1 0 0 0 0,-1 0 0 0 0,1 1 0 0 0,0-1 1 0 0,0 1-1 0 0,-5 5 0 0 0,-1 7-2170 0 0,8-14 1515 0 0,1 0 0 0 0,0 0 1 0 0,0 0-1 0 0,-1 0 0 0 0,1 0 0 0 0,0 0 0 0 0,0 0 1 0 0,0 0-1 0 0,0 0 0 0 0,0 0 0 0 0,1 0 1 0 0,-1 0-1 0 0,1 2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6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864 172 2760 0 0,'7'-13'9189'0'0,"-5"9"-8316"0"0,-1 0 0 0 0,0 0 0 0 0,-1-1 0 0 0,1 1 0 0 0,-1 0 0 0 0,0 0 0 0 0,0-8 0 0 0,-1 10-529 0 0,1-1 1 0 0,0 1-1 0 0,-1 0 0 0 0,1-1 0 0 0,-1 1 0 0 0,0 0 0 0 0,0 0 0 0 0,0 0 0 0 0,0 0 1 0 0,0 0-1 0 0,0 0 0 0 0,-1 0 0 0 0,1 0 0 0 0,-1 0 0 0 0,-2-2 0 0 0,-1-4 715 0 0,-1 0-990 0 0,-3 4 122 0 0,1 0 0 0 0,-1 1-1 0 0,0 0 1 0 0,0 0 0 0 0,0 1-1 0 0,0 0 1 0 0,0 1 0 0 0,0 0 0 0 0,-15 0-1 0 0,-16-2 39 0 0,30 2-151 0 0,0 1 0 0 0,0 1 0 0 0,-12 1 0 0 0,10-1 79 0 0,-22 0-1 0 0,8-2 41 0 0,1 1-1 0 0,-1 2 0 0 0,1 0 0 0 0,-1 1 0 0 0,1 2 0 0 0,-49 15 0 0 0,55-13-148 0 0,-1 0 1 0 0,1 2-1 0 0,1 0 0 0 0,0 2 0 0 0,0 0 0 0 0,1 0 0 0 0,0 2 1 0 0,1 0-1 0 0,-15 16 0 0 0,11-5-35 0 0,1 2 1 0 0,1 0-1 0 0,1 1 0 0 0,-14 32 0 0 0,9-18-7 0 0,13-23-13 0 0,0 2 0 0 0,1-1 1 0 0,1 1-1 0 0,1 0 0 0 0,1 0 0 0 0,-5 41 1 0 0,8-36-38 0 0,1 0 0 0 0,1 1 1 0 0,1-1-1 0 0,1 0 0 0 0,8 35 1 0 0,-6-45 128 0 0,0 0 0 0 0,2-1-1 0 0,-1 0 1 0 0,2 0 0 0 0,0-1 0 0 0,11 17 0 0 0,6 3 204 0 0,30 33 1 0 0,-31-40-61 0 0,37 32-1 0 0,-46-46-234 0 0,0-1-1 0 0,1-1 0 0 0,1 0 1 0 0,25 11-1 0 0,-18-10 59 0 0,1 0 1 0 0,0-2-1 0 0,1-1 1 0 0,0-1-1 0 0,31 4 1 0 0,-35-9-3 0 0,1-1 0 0 0,-1-1 1 0 0,1-1-1 0 0,-1-1 0 0 0,0-1 0 0 0,42-12 1 0 0,-42 10-113 0 0,-1-1 0 0 0,0 0-1 0 0,0-2 1 0 0,-1-1 0 0 0,0 0 0 0 0,26-18 0 0 0,-24 13 62 0 0,-9 7 0 0 0,-1-1 0 0 0,0 0 0 0 0,-1 0 0 0 0,0-1 0 0 0,0 0 0 0 0,-1-1 0 0 0,12-16 0 0 0,73-130 28 0 0,-86 138-24 0 0,1 0 0 0 0,-2-1 0 0 0,-1 1-1 0 0,5-22 1 0 0,11-78-27 0 0,-22 117 23 0 0,5-49 403 0 0,-1-78-1 0 0,-4 114-466 0 0,-1 0 0 0 0,-1 0-1 0 0,0 0 1 0 0,-8-26-1 0 0,-25-50 614 0 0,23 61-873 0 0,4 11 182 0 0,0 0 1 0 0,-1 1-1 0 0,-1 0 1 0 0,-21-26-1 0 0,27 39 142 0 0,1-1 0 0 0,-1 1 0 0 0,0 0 0 0 0,0-1 0 0 0,-1 2 0 0 0,1-1 0 0 0,-1 1 0 0 0,1-1 0 0 0,-1 1 0 0 0,0 0 0 0 0,-1 1 0 0 0,-9-4 0 0 0,7 4 0 0 0,-9-3 0 0 0,-29-11 0 0 0,41 15 57 0 0,0-1 1 0 0,0 1-1 0 0,0 0 0 0 0,-8 0 0 0 0,8 0-31 0 0,0 0 1 0 0,0 1-1 0 0,0-2 0 0 0,-6-1 0 0 0,-17-9-4339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5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1316 243 3656 0 0,'-23'64'246'0'0,"-45"109"41"0"0,-24 51 5872 0 0,86-199-5341 0 0,6-21-631 0 0,-1 1 1 0 0,0-1-1 0 0,-1 1 1 0 0,1-1-1 0 0,-1 0 1 0 0,-1 5-1 0 0,47-72 888 0 0,-26 39-1000 0 0,15-27 1 0 0,88-210 204 0 0,-82 170-187 0 0,-2 7-29 0 0,-34 78-61 0 0,-2 10-29 0 0,-3 8-54 0 0,-141 334 242 0 0,127-312-115 0 0,-22 54 94 0 0,34-77-132 0 0,0 0-1 0 0,1 1 1 0 0,1 0-1 0 0,0-1 1 0 0,-1 23 0 0 0,3-32-3 0 0,0-1 1 0 0,0 0 0 0 0,0 1-1 0 0,0-1 1 0 0,0 1 0 0 0,0-1-1 0 0,1 1 1 0 0,-1-1 0 0 0,0 0-1 0 0,1 1 1 0 0,-1-1 0 0 0,1 0-1 0 0,0 1 1 0 0,-1-1 0 0 0,2 2-1 0 0,-1-3 1 0 0,-1 0-1 0 0,0 0 0 0 0,1 1 0 0 0,-1-1 0 0 0,0 0 0 0 0,1 0 0 0 0,-1 0 0 0 0,0 1 0 0 0,1-1 0 0 0,-1 0 0 0 0,0 0 0 0 0,1 0 0 0 0,-1 0 0 0 0,1 0 0 0 0,-1 0 1 0 0,0 0-1 0 0,1 0 0 0 0,-1 0 0 0 0,1 0 0 0 0,-1 0 0 0 0,1 0 0 0 0,12-9 76 0 0,7-13 3 0 0,-1-1 1 0 0,-1-1-1 0 0,-1-1 0 0 0,17-35 0 0 0,-5 12-52 0 0,272-413 578 0 0,-288 443-613 0 0,-5 6 98 0 0,1 0 1 0 0,0 0-1 0 0,0 1 1 0 0,2 1-1 0 0,20-18 1 0 0,-30 27-89 0 0,0 0 0 0 0,1 0 1 0 0,-1 0-1 0 0,0 0 0 0 0,0 1 0 0 0,1-1 1 0 0,-1 0-1 0 0,1 1 0 0 0,-1-1 0 0 0,0 1 1 0 0,1-1-1 0 0,-1 1 0 0 0,1 0 0 0 0,-1 0 1 0 0,1 0-1 0 0,-1 0 0 0 0,1 0 0 0 0,-1 0 1 0 0,1 0-1 0 0,-1 0 0 0 0,1 1 0 0 0,-1-1 1 0 0,1 0-1 0 0,-1 1 0 0 0,0-1 0 0 0,1 1 1 0 0,-1 0-1 0 0,0-1 0 0 0,1 1 1 0 0,-1 0-1 0 0,0 0 0 0 0,0 0 0 0 0,0 0 1 0 0,1 0-1 0 0,0 2 0 0 0,1 1-8 0 0,-1-1 0 0 0,0 1-1 0 0,0 0 1 0 0,0 0 0 0 0,0 0 0 0 0,0 0 0 0 0,-1 0-1 0 0,0 1 1 0 0,0-1 0 0 0,0 0 0 0 0,0 5-1 0 0,0 17 10 0 0,-1 0-1 0 0,-5 44 0 0 0,-15 51 177 0 0,11-72-75 0 0,-54 205 232 0 0,20-91-292 0 0,34-127-37 0 0,2-10 15 0 0,1 0 0 0 0,1 0 0 0 0,-2 42-1 0 0,7-66-24 0 0,0 0 0 0 0,0-1-1 0 0,0 1 1 0 0,0 0 0 0 0,0-1-1 0 0,1 1 1 0 0,-1 0 0 0 0,1-1-1 0 0,-1 1 1 0 0,1-1-1 0 0,0 3 1 0 0,0-4 0 0 0,-1 0 0 0 0,0 1-1 0 0,1-1 1 0 0,-1 1 0 0 0,0-1 0 0 0,1 0-1 0 0,-1 1 1 0 0,1-1 0 0 0,-1 0 0 0 0,0 0-1 0 0,1 1 1 0 0,-1-1 0 0 0,1 0 0 0 0,-1 0-1 0 0,1 0 1 0 0,-1 1 0 0 0,1-1 0 0 0,-1 0-1 0 0,1 0 1 0 0,-1 0 0 0 0,1 0 0 0 0,-1 0-1 0 0,1 0 1 0 0,0 0 0 0 0,1-1 3 0 0,0 0 1 0 0,0 1-1 0 0,0-1 1 0 0,0 0 0 0 0,0-1-1 0 0,0 1 1 0 0,0 0-1 0 0,0 0 1 0 0,0-1-1 0 0,0 1 1 0 0,-1-1-1 0 0,1 0 1 0 0,-1 1 0 0 0,2-4-1 0 0,38-53 149 0 0,33-64-1 0 0,-20 31-268 0 0,208-362-440 0 0,-215 370 566 0 0,-38 66 9 0 0,0 1 0 0 0,1 0 0 0 0,1 0 0 0 0,1 2 0 0 0,18-20 0 0 0,-29 32-21 0 0,0 1 1 0 0,0 0-1 0 0,1 1 1 0 0,-1-1-1 0 0,0 0 0 0 0,0 0 1 0 0,1 0-1 0 0,-1 1 1 0 0,0-1-1 0 0,1 1 1 0 0,-1-1-1 0 0,1 1 1 0 0,-1-1-1 0 0,1 1 0 0 0,-1 0 1 0 0,1 0-1 0 0,-1 0 1 0 0,1 0-1 0 0,-1 0 1 0 0,1 0-1 0 0,2 0 1 0 0,-3 1 0 0 0,1 0 0 0 0,-1-1 0 0 0,0 1 0 0 0,1 0 0 0 0,-1 0 0 0 0,0 0 0 0 0,0 0 0 0 0,1 1 0 0 0,-1-1 0 0 0,0 0 0 0 0,0 0 0 0 0,0 1 0 0 0,0-1 0 0 0,-1 0 0 0 0,1 1 0 0 0,0-1 1 0 0,0 1-1 0 0,-1-1 0 0 0,1 1 0 0 0,0 2 0 0 0,1 4 38 0 0,-1 1 1 0 0,1-1 0 0 0,-1 1-1 0 0,-1-1 1 0 0,0 1-1 0 0,0 0 1 0 0,-1 9 0 0 0,-14 63 153 0 0,10-58-149 0 0,-73 304 100 0 0,19-87-61 0 0,57-234-67 0 0,1-2-12 0 0,0 0 0 0 0,0-1 0 0 0,1 1 0 0 0,-1-1 0 0 0,1 1 0 0 0,0 0 0 0 0,0-1 0 0 0,0 1 0 0 0,0 0 0 0 0,0-1 0 0 0,2 6 0 0 0,7-20 33 0 0,79-137-334 0 0,-32 49 181 0 0,-4 8-248 0 0,-28 45 110 0 0,54-75 0 0 0,-73 114 248 0 0,1 1 0 0 0,-1 0-1 0 0,1 0 1 0 0,0 1 0 0 0,11-9 0 0 0,-15 13 3 0 0,-1 1 0 0 0,0-1 0 0 0,0 0 0 0 0,0 0-1 0 0,1 1 1 0 0,-1-1 0 0 0,0 1 0 0 0,0-1 0 0 0,1 1 0 0 0,-1-1 0 0 0,1 1 0 0 0,-1 0 0 0 0,0 0 0 0 0,1 0 0 0 0,-1 0 0 0 0,1 0 0 0 0,-1 0 0 0 0,0 0 0 0 0,1 0 0 0 0,-1 0 0 0 0,0 1 0 0 0,1-1-1 0 0,-1 0 1 0 0,0 1 0 0 0,1-1 0 0 0,-1 1 0 0 0,0 0 0 0 0,0-1 0 0 0,1 1 0 0 0,-1 0 0 0 0,0 0 0 0 0,0 0 0 0 0,0 0 0 0 0,0 0 0 0 0,0 0 0 0 0,0 0 0 0 0,0 0 0 0 0,-1 0 0 0 0,1 0 0 0 0,1 3-1 0 0,1 3 9 0 0,0-1-1 0 0,0 1 0 0 0,-1 1 0 0 0,1-1 1 0 0,-2 0-1 0 0,2 10 0 0 0,3 47 119 0 0,-5-54-96 0 0,-1 42 370 0 0,-3-1 0 0 0,-12 78 0 0 0,5-56-120 0 0,-3 25 67 0 0,1-21-56 0 0,-2 154 0 0 0,15-211-288 0 0,0 0 0 0 0,2-1 0 0 0,0 1 0 0 0,1-1 0 0 0,1 0 0 0 0,1 0 0 0 0,11 24 0 0 0,-15-39 1 0 0,0-1 0 0 0,0 1 0 0 0,0-1 1 0 0,1 1-1 0 0,-1-1 0 0 0,1 0 0 0 0,0 0 0 0 0,0 0 0 0 0,0-1 0 0 0,0 1 0 0 0,1-1 0 0 0,-1 0 0 0 0,7 4 0 0 0,-7-5-13 0 0,0 0 0 0 0,1 0 0 0 0,-1 0 0 0 0,0-1 0 0 0,1 1-1 0 0,-1-1 1 0 0,1 0 0 0 0,-1 0 0 0 0,0 0 0 0 0,1 0 0 0 0,-1 0 0 0 0,1-1 0 0 0,-1 0 0 0 0,0 0 0 0 0,0 0 0 0 0,6-2 0 0 0,5-3-114 0 0,1-2 0 0 0,-1 0 0 0 0,22-16 0 0 0,36-36-431 0 0,-50 40 209 0 0,2 0 0 0 0,48-29-1 0 0,-69 46 307 0 0,1 1 0 0 0,0 1 0 0 0,-1-1 0 0 0,1 1 0 0 0,0-1 0 0 0,0 1 0 0 0,0 0 0 0 0,0 0 0 0 0,0 1 0 0 0,0-1 0 0 0,0 1 0 0 0,1 0 0 0 0,-1 0 0 0 0,0 1 0 0 0,4 0 0 0 0,-5 0 22 0 0,0 0 0 0 0,0 0 0 0 0,0 0 0 0 0,0 1 0 0 0,0-1 0 0 0,0 1 0 0 0,-1 0 0 0 0,1 0 0 0 0,-1 0 0 0 0,1 0 0 0 0,-1 0 0 0 0,0 1 0 0 0,0-1 0 0 0,0 1 0 0 0,0-1 0 0 0,0 1 0 0 0,-1 0 0 0 0,1-1 0 0 0,1 5 0 0 0,4 13 59 0 0,0 0 0 0 0,-1 0 0 0 0,-1 0-1 0 0,-1 0 1 0 0,-1 1 0 0 0,0 0 0 0 0,-2 30-1 0 0,-15 146 1067 0 0,-4-75-250 0 0,-5-1 0 0 0,-48 143 0 0 0,15-118-100 0 0,42-124-644 0 0,13-22-109 0 0,1 1 0 0 0,0-1 0 0 0,0 0 0 0 0,-1 1 0 0 0,1-1 0 0 0,0 0 0 0 0,-1 0 0 0 0,1 1 0 0 0,0-1 0 0 0,-1 0 0 0 0,1 0-1 0 0,0 0 1 0 0,-1 1 0 0 0,1-1 0 0 0,-1 0 0 0 0,1 0 0 0 0,0 0 0 0 0,-1 0 0 0 0,1 0 0 0 0,-1 0 0 0 0,0 0 0 0 0,1 0 0 0 0,0 0 1 0 0,-1-1-1 0 0,1 1 0 0 0,0-1 0 0 0,-1 1 0 0 0,1 0 1 0 0,0-1-1 0 0,0 1 0 0 0,-1-1 0 0 0,1 1 1 0 0,0-1-1 0 0,0 1 0 0 0,0-1 0 0 0,0 1 1 0 0,0-1-1 0 0,0 1 0 0 0,-1-1 0 0 0,1 0 0 0 0,0 1 1 0 0,0-1-1 0 0,1 1 0 0 0,-1-2 0 0 0,7-140-1114 0 0,18-73-1003 0 0,-22 197 1932 0 0,-2 4 102 0 0,0 6-5 0 0,0 1-1 0 0,1-1 1 0 0,3-12-1 0 0,-36 150 592 0 0,-24 67 550 0 0,-14 54-326 0 0,10-24-571 0 0,-8 2-148 0 0,65-226-11 0 0,1 0 1 0 0,0 0-1 0 0,-1 0 0 0 0,0 0 0 0 0,0 0 0 0 0,0 0 0 0 0,0 0 0 0 0,-3 2 0 0 0,5-5-3 0 0,0 1 1 0 0,-1-1-1 0 0,1 0 0 0 0,-1 1 1 0 0,1-1-1 0 0,0 0 0 0 0,-1 1 1 0 0,1-1-1 0 0,-1 0 0 0 0,1 0 1 0 0,-1 0-1 0 0,1 0 0 0 0,-1 1 1 0 0,1-1-1 0 0,-1 0 0 0 0,1 0 1 0 0,-1 0-1 0 0,1 0 0 0 0,-1 0 1 0 0,1 0-1 0 0,-1 0 0 0 0,1 0 1 0 0,-1-1-1 0 0,0 1-9 0 0,0-1 0 0 0,0 1 1 0 0,0-1-1 0 0,0 0 0 0 0,1 0 0 0 0,-1 1 1 0 0,0-1-1 0 0,1 0 0 0 0,-1 0 0 0 0,1 0 1 0 0,-1 0-1 0 0,1 1 0 0 0,-1-1 0 0 0,1 0 1 0 0,0 0-1 0 0,-1-2 0 0 0,-4-12-216 0 0,2 1 1 0 0,0-1-1 0 0,-3-27 1 0 0,4-48-890 0 0,2 45 663 0 0,-1-56-400 0 0,17-151-1 0 0,-14 245 1120 0 0,-1 5 0 0 0,-2 4-12 0 0,-33 88 562 0 0,9-28-481 0 0,-117 269 858 0 0,112-268-1030 0 0,6-8-75 0 0,-34 69-41 0 0,42-95-10 0 0,0-1 0 0 0,-24 29 0 0 0,38-54-25 0 0,0-1 0 0 0,0 1 0 0 0,0-1-1 0 0,-1 0 1 0 0,1 0 0 0 0,-1 0-1 0 0,1 0 1 0 0,-1 0 0 0 0,0 0 0 0 0,-3 1-1 0 0,5-3-11 0 0,0 1 0 0 0,0-1 0 0 0,0 0 0 0 0,0 0 0 0 0,0 0 0 0 0,-1 1 0 0 0,1-1 0 0 0,0 0 0 0 0,0 0 0 0 0,0-1 0 0 0,0 1 0 0 0,0 0 0 0 0,-1 0 0 0 0,1 0 0 0 0,0-1 0 0 0,0 1-1 0 0,0-1 1 0 0,0 1 0 0 0,0-1 0 0 0,0 1 0 0 0,0-1 0 0 0,0 1 0 0 0,0-1 0 0 0,1 0 0 0 0,-1 0 0 0 0,0 1 0 0 0,0-1 0 0 0,0 0 0 0 0,1 0 0 0 0,-1 0 0 0 0,-1-2 0 0 0,-1-2-44 0 0,1 0 0 0 0,-1 0 0 0 0,1-1 0 0 0,0 1 1 0 0,0-1-1 0 0,1 0 0 0 0,0 0 0 0 0,0 1 0 0 0,-1-10 0 0 0,1-8-201 0 0,3-25-1 0 0,-1 29 139 0 0,1-18 284 0 0,2 0-1 0 0,13-58 1 0 0,-16 90-92 0 0,-2 7-53 0 0,1 0 0 0 0,-1 1 0 0 0,0-1 0 0 0,0 0 1 0 0,0 0-1 0 0,0 0 0 0 0,0 0 0 0 0,-2 4 0 0 0,-4 6 77 0 0,-10 24-7 0 0,-1-1-1 0 0,-1-1 1 0 0,-2-1-1 0 0,-1-1 1 0 0,-2 0-1 0 0,-33 33 0 0 0,49-57-66 0 0,0 0-1 0 0,-1-1 0 0 0,-11 9 1 0 0,16-14-8 0 0,1 0 0 0 0,0 0 0 0 0,-1 0 0 0 0,1 0 0 0 0,-1-1 0 0 0,1 1 0 0 0,-1-1 0 0 0,0 0 0 0 0,0 0 0 0 0,0-1 0 0 0,1 1 0 0 0,-1-1 0 0 0,-5 1 0 0 0,7-2-40 0 0,0 1 0 0 0,0-1-1 0 0,0 0 1 0 0,0 0-1 0 0,0 0 1 0 0,0 0 0 0 0,0 0-1 0 0,0 0 1 0 0,0-1-1 0 0,0 1 1 0 0,1 0 0 0 0,-1-1-1 0 0,1 0 1 0 0,-1 1-1 0 0,1-1 1 0 0,-1 0 0 0 0,1 0-1 0 0,0 0 1 0 0,0 0-1 0 0,0 0 1 0 0,0 0-1 0 0,0 0 1 0 0,0 0 0 0 0,0-3-1 0 0,-2-6-6 0 0,0-1 0 0 0,1 0 0 0 0,-1-12-1 0 0,3 24 21 0 0,0-40-11 0 0,0 32 13 0 0,1 0 1 0 0,-1 1-1 0 0,-1-1 0 0 0,0-9 0 0 0,-2 10 0 0 0,-4 1 0 0 0,5 8 0 0 0,2-2 0 0 0,-23 6 56 0 0,16-3 8 0 0,1-2 0 0 0,-1 1 0 0 0,1-1-1 0 0,-1 1 1 0 0,-7-1 0 0 0,13-1-52 0 0,-1 0 0 0 0,0 0 0 0 0,1-1 0 0 0,-1 1 0 0 0,0 0 0 0 0,1-1 0 0 0,-1 1 0 0 0,0-1 0 0 0,1 1 0 0 0,-1-1 1 0 0,1 0-1 0 0,-1 0 0 0 0,1 1 0 0 0,-1-1 0 0 0,1 0 0 0 0,0-1 0 0 0,0 1 0 0 0,-1 0 0 0 0,1 0 0 0 0,0 0 0 0 0,0-1 0 0 0,0 1 0 0 0,0-1 0 0 0,0 1 0 0 0,0-2 0 0 0,-2-4-1 0 0,1 1 0 0 0,0 0 0 0 0,0-1 0 0 0,1 1-1 0 0,0-1 1 0 0,0 0 0 0 0,1 1 0 0 0,0-1 0 0 0,0 0-1 0 0,0 1 1 0 0,1-1 0 0 0,0 0 0 0 0,0 1-1 0 0,4-11 1 0 0,0 0-26 0 0,1 0-1 0 0,1 0 1 0 0,1 1-1 0 0,12-20 0 0 0,-18 33-33 0 0,0-1 0 0 0,0 1 0 0 0,1 0 0 0 0,-1 0 0 0 0,1 0 0 0 0,0 0 0 0 0,0 1 0 0 0,0-1 0 0 0,0 1-1 0 0,7-4 1 0 0,-13 24-808 0 0,-3-2 599 0 0,0 0 0 0 0,-1 0-1 0 0,0-1 1 0 0,-2 0 0 0 0,-11 15 0 0 0,-56 68-328 0 0,52-70 484 0 0,-127 135 159 0 0,41-48 1047 0 0,95-97-781 0 0,-1-1 1 0 0,-1-1-1 0 0,0 0 0 0 0,-1-1 1 0 0,-22 13-1 0 0,39-27-303 0 0,1-1-1 0 0,-1 1 1 0 0,0-1-1 0 0,0 1 0 0 0,1-1 1 0 0,-1 1-1 0 0,0-1 1 0 0,0 0-1 0 0,0 1 1 0 0,1-1-1 0 0,-1 0 1 0 0,0 0-1 0 0,0 0 1 0 0,0 1-1 0 0,0-1 1 0 0,0 0-1 0 0,0 0 1 0 0,1 0-1 0 0,-1 0 1 0 0,0-1-1 0 0,0 1 1 0 0,0 0-1 0 0,0 0 1 0 0,0 0-1 0 0,0-1 0 0 0,1 1 1 0 0,-1-1-1 0 0,0 1 1 0 0,0 0-1 0 0,1-1 1 0 0,-1 1-1 0 0,0-1 1 0 0,0 0-1 0 0,1 1 1 0 0,-1-1-1 0 0,1 1 1 0 0,-1-1-1 0 0,0 0 1 0 0,1 0-1 0 0,-1 1 1 0 0,1-1-1 0 0,0 0 1 0 0,-1 0-1 0 0,1 0 1 0 0,0 1-1 0 0,-1-1 1 0 0,1 0-1 0 0,0 0 0 0 0,0 0 1 0 0,0-1-1 0 0,-1-3 24 0 0,0 0 0 0 0,0 0 0 0 0,1-1 0 0 0,0 1 0 0 0,0 0 0 0 0,1-1 0 0 0,0-5 0 0 0,10-31-41 0 0,2 2 1 0 0,21-47-1 0 0,3-9-93 0 0,-27 69 53 0 0,-6 17-24 0 0,0 0 0 0 0,0 0-1 0 0,-1 0 1 0 0,-1 0 0 0 0,3-17-1 0 0,-20 33-394 0 0,-22 17 90 0 0,-60 48 0 0 0,15-10 294 0 0,0 0 45 0 0,-55 35 29 0 0,122-87 59 0 0,0-1-1 0 0,0-1 1 0 0,-1 0 0 0 0,0-1 0 0 0,-1-1 0 0 0,1-1-1 0 0,-26 4 1 0 0,39-7-25 0 0,-1-1 1 0 0,1 0-1 0 0,0 0 0 0 0,0 0 1 0 0,0 0-1 0 0,0-1 1 0 0,0 0-1 0 0,0 1 0 0 0,0-1 1 0 0,0 0-1 0 0,-5-2 0 0 0,7 2-16 0 0,-1 0 0 0 0,0 0-1 0 0,1 0 1 0 0,-1-1 0 0 0,1 1-1 0 0,-1 0 1 0 0,1-1 0 0 0,0 1-1 0 0,-1-1 1 0 0,1 1-1 0 0,0-1 1 0 0,0 1 0 0 0,0-1-1 0 0,0 0 1 0 0,1 0 0 0 0,-1 1-1 0 0,0-1 1 0 0,1 0 0 0 0,-1-3-1 0 0,-1-6 3 0 0,1 1-1 0 0,1 0 0 0 0,0-1 0 0 0,0 1 0 0 0,3-16 1 0 0,15-51-37 0 0,-6 27 22 0 0,-4 22-23 0 0,1 1-1 0 0,21-42 0 0 0,-29 65 5 0 0,5-8 0 0 0,-4 8-27 0 0,0 1 1 0 0,-1-1 0 0 0,1 1 0 0 0,-1-1 0 0 0,0 0-1 0 0,0 0 1 0 0,0 0 0 0 0,0 0 0 0 0,0-4-1 0 0,-1 7 37 0 0,0 1 1 0 0,0-1-1 0 0,0 1 0 0 0,0-1 0 0 0,-1 1 0 0 0,1-1 0 0 0,0 1 0 0 0,0 0 0 0 0,0-1 0 0 0,0 1 0 0 0,-1-1 0 0 0,1 1 0 0 0,0 0 0 0 0,-1-1 1 0 0,1 1-1 0 0,0-1 0 0 0,0 1 0 0 0,-1 0 0 0 0,1-1 0 0 0,-1 1 0 0 0,1 0 0 0 0,0 0 0 0 0,-1-1 0 0 0,1 1 0 0 0,-1 0 0 0 0,1 0 0 0 0,-1 0 0 0 0,1 0 1 0 0,0-1-1 0 0,-1 1 0 0 0,1 0 0 0 0,-1 0 0 0 0,1 0 0 0 0,-1 0 0 0 0,1 0 0 0 0,-1 0 0 0 0,1 0 0 0 0,-1 0 0 0 0,1 0 0 0 0,-1 0 0 0 0,0 1 0 0 0,-23 4 24 0 0,18-3-31 0 0,-6 2 5 0 0,-22 5 198 0 0,33-8-182 0 0,-1-1-1 0 0,1 0 0 0 0,0 0 1 0 0,-1 0-1 0 0,1 0 0 0 0,0 0 1 0 0,-1 0-1 0 0,1 0 1 0 0,0-1-1 0 0,-1 1 0 0 0,1 0 1 0 0,0-1-1 0 0,0 1 0 0 0,0-1 1 0 0,-1 1-1 0 0,1-1 1 0 0,0 0-1 0 0,0 1 0 0 0,0-1 1 0 0,0 0-1 0 0,-2-2 0 0 0,3 2 0 0 0,-1 0 0 0 0,0-1 0 0 0,1 1 0 0 0,0-1-1 0 0,-1 0 1 0 0,1 1 0 0 0,0-1 0 0 0,0 1-1 0 0,0-1 1 0 0,0 1 0 0 0,0-1 0 0 0,0 0 0 0 0,1 1-1 0 0,-1-1 1 0 0,1-1 0 0 0,8-25 73 0 0,0 8-83 0 0,-6 14-2 0 0,-1 1 0 0 0,1-1-1 0 0,0 1 1 0 0,0 0 0 0 0,0-1 0 0 0,5-4-1 0 0,-8 10-73 0 0,-1 6-188 0 0,-4 4-1 0 0,-2 0-1 0 0,1 0 1 0 0,-1-1-1 0 0,-1 0 1 0 0,0 0-1 0 0,-15 13 1 0 0,19-18 194 0 0,-93 82-998 0 0,75-68 1070 0 0,-2-1 0 0 0,-38 21-1 0 0,44-29 353 0 0,-1 0 0 0 0,0-1 0 0 0,-34 8 1 0 0,44-13-112 0 0,-1-1 0 0 0,-1-1 1 0 0,1 0-1 0 0,0 0 0 0 0,0 0 1 0 0,0-2-1 0 0,0 1 1 0 0,-1-1-1 0 0,-12-4 0 0 0,20 5-208 0 0,0-1-1 0 0,1-1 0 0 0,-1 1 1 0 0,1 0-1 0 0,-1-1 1 0 0,1 1-1 0 0,-1-1 0 0 0,1 0 1 0 0,0 0-1 0 0,0 0 0 0 0,0 0 1 0 0,0 0-1 0 0,0 0 0 0 0,0 0 1 0 0,1-1-1 0 0,-1 1 0 0 0,1-1 1 0 0,0 1-1 0 0,-1-1 1 0 0,1 0-1 0 0,0 1 0 0 0,0-1 1 0 0,1 0-1 0 0,-1 0 0 0 0,1 0 1 0 0,-1-3-1 0 0,0-6-28 0 0,1-1-1 0 0,0 1 1 0 0,0 0 0 0 0,4-20-1 0 0,-1 16-15 0 0,0-1 0 0 0,0 1-1 0 0,2 0 1 0 0,0 0 0 0 0,1 0-1 0 0,1 1 1 0 0,0 0 0 0 0,1 0-1 0 0,0 1 1 0 0,1 0 0 0 0,14-16-1 0 0,-12 20 2 0 0,-10 10-44 0 0,11-3-10 0 0,0-1 64 0 0,-4 2 0 0 0,1-1 0 0 0,12-6 0 0 0,28-12 0 0 0,-33 15 0 0 0,22-11 0 0 0,-30 12-1 0 0,0 1 0 0 0,0 0 0 0 0,0 0 0 0 0,1 1 0 0 0,-1 0 0 0 0,1 1 0 0 0,0 0 0 0 0,0 0 0 0 0,9 0 0 0 0,-17 2-6 0 0,-1-1 5 0 0,1 1 1 0 0,-1 0-1 0 0,1 0 1 0 0,-1 0-1 0 0,1 0 1 0 0,-1 0-1 0 0,0 0 1 0 0,1 0-1 0 0,-1 0 1 0 0,1 0-1 0 0,-1 0 1 0 0,1 0-1 0 0,-1 0 1 0 0,0 0-1 0 0,1 0 1 0 0,-1 0-1 0 0,1 0 1 0 0,-1 1-1 0 0,1-1 1 0 0,-1 0-1 0 0,0 0 1 0 0,1 0-1 0 0,-1 1 1 0 0,0-1-1 0 0,1 0 1 0 0,-1 0-1 0 0,0 1 1 0 0,1-1-1 0 0,-1 0 1 0 0,0 1-1 0 0,3 3-8 0 0,0-1-40 0 0,-2 8 81 0 0,-1-4 2 0 0,-1-21 160 0 0,-1-8-110 0 0,7-3-3 0 0,-4 21-69 0 0,1-1 1 0 0,-1 0-1 0 0,-1 0 0 0 0,1 0 0 0 0,-1 0 1 0 0,1 0-1 0 0,-1 0 0 0 0,-1 1 1 0 0,1-1-1 0 0,-1 0 0 0 0,0 0 1 0 0,-2-6-1 0 0,2 10-13 0 0,1 0 0 0 0,-1-1 0 0 0,0 1 0 0 0,0 0 0 0 0,0 0 0 0 0,-1 0 0 0 0,1 0 0 0 0,0 0 0 0 0,0 0 0 0 0,-1 0 0 0 0,1 1 0 0 0,0-1 0 0 0,-1 0 0 0 0,1 1 0 0 0,0-1 0 0 0,-1 1 0 0 0,-2-1 0 0 0,-29-5-54 0 0,26 5 73 0 0,-29-5 39 0 0,1-1 1 0 0,0-2-1 0 0,0-1 0 0 0,1-2 0 0 0,0-1 0 0 0,1-2 0 0 0,-52-31 1 0 0,77 40-8 0 0,0 0 0 0 0,1 0 1 0 0,0-1-1 0 0,0 0 0 0 0,0 0 1 0 0,-7-11-1 0 0,12 16-45 0 0,0 0-1 0 0,1-1 1 0 0,0 1-1 0 0,0-1 1 0 0,-1 1 0 0 0,1-1-1 0 0,1 1 1 0 0,-1-1 0 0 0,0 0-1 0 0,1 1 1 0 0,-1-1-1 0 0,1 0 1 0 0,0 1 0 0 0,0-1-1 0 0,0-5 1 0 0,1 6-4 0 0,-1 1 0 0 0,1-1-1 0 0,0 1 1 0 0,-1-1 0 0 0,1 0 0 0 0,0 1 0 0 0,0 0 0 0 0,0-1-1 0 0,0 1 1 0 0,0 0 0 0 0,0-1 0 0 0,1 1 0 0 0,-1 0 0 0 0,0 0-1 0 0,1 0 1 0 0,-1 0 0 0 0,0 0 0 0 0,1 0 0 0 0,-1 1 0 0 0,1-1-1 0 0,0 0 1 0 0,-1 1 0 0 0,1-1 0 0 0,0 1 0 0 0,-1-1-1 0 0,3 1 1 0 0,5-1-4 0 0,0 0-1 0 0,1 0 1 0 0,-1 1 0 0 0,0 1-1 0 0,1 0 1 0 0,-1 0-1 0 0,0 1 1 0 0,12 3-1 0 0,9 4-15 0 0,30 14 0 0 0,-60-23 20 0 0,0 0 0 0 0,0 0 0 0 0,0 0 0 0 0,0 0 0 0 0,0 0 0 0 0,0 0 0 0 0,0 0 0 0 0,0 0 0 0 0,0 0 0 0 0,0 0 0 0 0,0 0 0 0 0,1 0 0 0 0,-1-1 0 0 0,0 1 0 0 0,0 0 0 0 0,0 0 0 0 0,0 0 0 0 0,0 0 0 0 0,0 0 0 0 0,0 0 0 0 0,0 0 0 0 0,0 0 0 0 0,0 0 0 0 0,0 0 0 0 0,0 0 0 0 0,0 0 0 0 0,0 0 0 0 0,0 0 0 0 0,0 0 0 0 0,0 0 0 0 0,0 0 0 0 0,0 0 0 0 0,0 0 0 0 0,0 0 0 0 0,0 0 0 0 0,0 0 0 0 0,0 0-1 0 0,0 0 1 0 0,0 0 0 0 0,1 0 0 0 0,-1 0 0 0 0,0 0 0 0 0,0 0 0 0 0,0 0 0 0 0,0 0 0 0 0,0 0 0 0 0,0 0 0 0 0,0 0 0 0 0,0 0 0 0 0,0 0 0 0 0,0 0 0 0 0,0 0 0 0 0,0 0 0 0 0,0 0 0 0 0,0 0 0 0 0,0 0 0 0 0,0 0 0 0 0,0 0 0 0 0,0 0 0 0 0,0 0 0 0 0,0 0 0 0 0,0 0 0 0 0,0 0 0 0 0,1 0 0 0 0,-5-5-1 0 0,-7-6 14 0 0,-14-11 0 0 0,0 0 1 0 0,1-2-1 0 0,-27-37 0 0 0,45 53-13 0 0,-61-89-20 0 0,56 79 12 0 0,1 1 0 0 0,1-1-1 0 0,-12-35 1 0 0,20 51 2 0 0,1 0 0 0 0,-1 0 0 0 0,1-1 0 0 0,-1 1 0 0 0,1 0 0 0 0,0 0 0 0 0,-1-1 0 0 0,1 1 0 0 0,1 0 0 0 0,-1 0 0 0 0,0-1 0 0 0,0 1 0 0 0,1 0 0 0 0,-1 0 0 0 0,1-1 0 0 0,0 1 0 0 0,0 0 0 0 0,-1 0 0 0 0,2 0 0 0 0,-1 0 0 0 0,1-2 0 0 0,0 2-2 0 0,0 0-1 0 0,0 0 1 0 0,0 1 0 0 0,1-1-1 0 0,-1 1 1 0 0,0-1-1 0 0,1 1 1 0 0,-1 0 0 0 0,1 0-1 0 0,-1 0 1 0 0,1 0 0 0 0,-1 0-1 0 0,1 1 1 0 0,0-1-1 0 0,-1 1 1 0 0,1-1 0 0 0,3 1-1 0 0,5 0-3 0 0,0 1-1 0 0,-1 0 1 0 0,1 0-1 0 0,0 1 0 0 0,-1 1 1 0 0,20 6-1 0 0,-12-2-8 0 0,0 1 0 0 0,32 20-1 0 0,-20-7 22 0 0,-1 1 0 0 0,31 30 0 0 0,-60-51 0 0 0,0-1 0 0 0,0 0 0 0 0,0 0 0 0 0,0 1 0 0 0,1-1 0 0 0,-1 0 0 0 0,0 0 0 0 0,0 1 0 0 0,0-1 0 0 0,1 0 0 0 0,-1 0 0 0 0,0 0 0 0 0,0 1 0 0 0,1-1 0 0 0,-1 0 0 0 0,0 0 0 0 0,0 0 0 0 0,1 0 0 0 0,-1 0 0 0 0,0 1 0 0 0,1-1 0 0 0,-1 0 0 0 0,0 0 0 0 0,1 0 0 0 0,-1 0 0 0 0,0 0 0 0 0,1 0 0 0 0,-1 0 0 0 0,0 0 0 0 0,0 0 0 0 0,1 0 0 0 0,-1 0 0 0 0,0-1 0 0 0,1 1 0 0 0,-1 0 0 0 0,1-5 0 0 0,-1 5 0 0 0,1-14-36 0 0,-1 0-1 0 0,-1 1 1 0 0,0-1-1 0 0,-1 1 1 0 0,-5-19-1 0 0,0-5-74 0 0,-4-13-528 0 0,-30-87 0 0 0,4 14 279 0 0,34 115 371 0 0,2 5-1 0 0,0 0-1 0 0,0-1 0 0 0,0 1 1 0 0,1-1-1 0 0,-1 1 0 0 0,1-1 1 0 0,0 1-1 0 0,0-1 0 0 0,0 1 0 0 0,0-1 1 0 0,0 1-1 0 0,2-5 0 0 0,-2 7 106 0 0,9 7 77 0 0,-3-1-178 0 0,-1-1 1 0 0,0 1-1 0 0,0 0 0 0 0,-1 1 1 0 0,9 11-1 0 0,16 34 8 0 0,-12-20 15 0 0,-2 2-39 0 0,-13-28 9 0 0,0 1 0 0 0,1 0 1 0 0,-1-1-1 0 0,1 0 1 0 0,0 1-1 0 0,1-1 0 0 0,-1 0 1 0 0,1-1-1 0 0,0 1 1 0 0,5 4-1 0 0,-8-8-3 0 0,-1-1 0 0 0,1 0 0 0 0,-1 1 0 0 0,1-1 0 0 0,-1 0 0 0 0,1 1 0 0 0,-1-1 0 0 0,1 0 0 0 0,-1 0 0 0 0,1 1 0 0 0,-1-1-1 0 0,1 0 1 0 0,0 0 0 0 0,-1 0 0 0 0,1 0 0 0 0,-1 0 0 0 0,1 0 0 0 0,0 0 0 0 0,-1 0 0 0 0,1 0 0 0 0,-1 0 0 0 0,1 0 0 0 0,-1 0 0 0 0,1 0 0 0 0,0-1 0 0 0,-1 1 0 0 0,1 0 0 0 0,-1 0 0 0 0,1-1 0 0 0,-1 1 0 0 0,1 0 0 0 0,-1-1 0 0 0,1 1 0 0 0,-1 0 0 0 0,1-1-1 0 0,-1 1 1 0 0,0-1 0 0 0,1 1 0 0 0,-1-1 0 0 0,0 1 0 0 0,1-1 0 0 0,1-3 25 0 0,0 1-1 0 0,-1-1 1 0 0,1 0-1 0 0,1-7 1 0 0,-1 6-9 0 0,7-30-8 0 0,-1 0 0 0 0,-2 0-1 0 0,-2-1 1 0 0,-1 1-1 0 0,-3-61 1 0 0,-5 29-209 0 0,-2 0 1 0 0,-20-72-1 0 0,23 119 319 0 0,1 0 0 0 0,1 0 0 0 0,-1-22 0 0 0,3 41 38 0 0,4 6-138 0 0,-1 0-1 0 0,0 0 0 0 0,0 0 1 0 0,-1 1-1 0 0,1-1 0 0 0,-1 1 0 0 0,-1 0 1 0 0,1-1-1 0 0,1 10 0 0 0,0-2 1 0 0,3 10 20 0 0,31 110 36 0 0,-37-133-74 0 0,0 1 0 0 0,0 0 0 0 0,0 0-1 0 0,1 0 1 0 0,-1-1 0 0 0,0 1 0 0 0,1 0 0 0 0,-1 0 0 0 0,0-1 0 0 0,1 1-1 0 0,-1 0 1 0 0,1-1 0 0 0,-1 1 0 0 0,1 0 0 0 0,-1-1 0 0 0,1 1 0 0 0,0-1 0 0 0,-1 1-1 0 0,1-1 1 0 0,0 1 0 0 0,-1-1 0 0 0,3 1 0 0 0,-3-1 2 0 0,1 0-1 0 0,0 0 1 0 0,0 0 0 0 0,-1-1 0 0 0,1 1 0 0 0,0 0-1 0 0,-1 0 1 0 0,1-1 0 0 0,0 1 0 0 0,-1 0-1 0 0,1-1 1 0 0,0 1 0 0 0,-1-1 0 0 0,1 1-1 0 0,-1-1 1 0 0,1 1 0 0 0,-1-1 0 0 0,1 1 0 0 0,0-2-1 0 0,4-4 33 0 0,-1-1-1 0 0,0 0 1 0 0,5-11-1 0 0,-8 16-36 0 0,16-35 64 0 0,86-207-165 0 0,-96 220 77 0 0,1 1 0 0 0,1 0 0 0 0,1 0 0 0 0,1 1-1 0 0,17-25 1 0 0,-28 46 24 0 0,1 0-1 0 0,-1 0 0 0 0,1 0 1 0 0,0 0-1 0 0,-1 0 0 0 0,1 0 1 0 0,0 0-1 0 0,0 1 0 0 0,0-1 1 0 0,0 0-1 0 0,0 1 0 0 0,0-1 1 0 0,0 0-1 0 0,0 1 0 0 0,0-1 1 0 0,0 1-1 0 0,0 0 0 0 0,0-1 1 0 0,0 1-1 0 0,2-1 0 0 0,-2 2-1 0 0,0-1 0 0 0,0 0 0 0 0,0 0 0 0 0,0 1 1 0 0,0-1-1 0 0,0 0 0 0 0,0 1 0 0 0,0-1 0 0 0,-1 1 0 0 0,1-1 0 0 0,0 1 0 0 0,0 0 0 0 0,0-1 0 0 0,-1 1 0 0 0,1 0 0 0 0,0-1 0 0 0,-1 1 0 0 0,2 1 0 0 0,1 3-6 0 0,0 1-1 0 0,0-1 1 0 0,0 1-1 0 0,-1-1 0 0 0,0 1 1 0 0,2 7-1 0 0,14 86 160 0 0,0 1 92 0 0,3-17-178 0 0,-21-82-63 0 0,0 0 1 0 0,0 1 0 0 0,1-1 0 0 0,-1 0-1 0 0,1 1 1 0 0,-1-1 0 0 0,1 0 0 0 0,0 0 0 0 0,-1 0-1 0 0,1 1 1 0 0,0-1 0 0 0,0 0 0 0 0,0 0-1 0 0,0 0 1 0 0,0 0 0 0 0,0 0 0 0 0,0 0-1 0 0,0-1 1 0 0,2 2 0 0 0,-2-2 2 0 0,0 1 1 0 0,0-1-1 0 0,0 0 1 0 0,0 0-1 0 0,0 0 1 0 0,0 0-1 0 0,1 0 0 0 0,-1 0 1 0 0,0 0-1 0 0,0 0 1 0 0,0-1-1 0 0,0 1 1 0 0,0 0-1 0 0,0-1 0 0 0,1 1 1 0 0,-1-1-1 0 0,0 1 1 0 0,1-1-1 0 0,5-4 36 0 0,-1 0-1 0 0,1 0 1 0 0,-1-1 0 0 0,11-12-1 0 0,-14 14-32 0 0,33-38 75 0 0,43-70-1 0 0,17-20-78 0 0,-94 129-10 0 0,0 0-1 0 0,1 0 0 0 0,-1 1 0 0 0,1-1 1 0 0,0 1-1 0 0,0 0 0 0 0,0 0 0 0 0,0 0 0 0 0,0 0 1 0 0,0 1-1 0 0,0-1 0 0 0,1 1 0 0 0,4-2 1 0 0,-6 3 12 0 0,0 0 1 0 0,0 0 0 0 0,1 0-1 0 0,-1 0 1 0 0,0 0 0 0 0,0 0-1 0 0,0 0 1 0 0,0 1-1 0 0,0-1 1 0 0,0 1 0 0 0,0 0-1 0 0,0-1 1 0 0,-1 1 0 0 0,1 0-1 0 0,0 0 1 0 0,0 0-1 0 0,0 1 1 0 0,-1-1 0 0 0,1 0-1 0 0,-1 0 1 0 0,1 1 0 0 0,-1-1-1 0 0,3 4 1 0 0,11 14 212 0 0,-9-10-121 0 0,0-1-1 0 0,1 0 0 0 0,0 0 1 0 0,14 10-1 0 0,-19-16-77 0 0,1 0 0 0 0,0 0 0 0 0,-1-1 0 0 0,1 1 0 0 0,0-1-1 0 0,0 0 1 0 0,0 0 0 0 0,0 0 0 0 0,0 0 0 0 0,1-1 0 0 0,-1 1-1 0 0,0-1 1 0 0,0 0 0 0 0,0 0 0 0 0,0 0 0 0 0,1 0 0 0 0,-1 0 0 0 0,0-1-1 0 0,5-1 1 0 0,-4 1 3 0 0,1 0 14 0 0,-1-1 0 0 0,1 1 0 0 0,0 1 0 0 0,0-1 0 0 0,9 0 0 0 0,-13 1-41 0 0,0 0-1 0 0,0 1 1 0 0,0-1 0 0 0,-1 0 0 0 0,1 0-1 0 0,0 1 1 0 0,0-1 0 0 0,0 0-1 0 0,0 1 1 0 0,0-1 0 0 0,-1 1-1 0 0,1-1 1 0 0,0 1 0 0 0,0 0-1 0 0,-1-1 1 0 0,1 1 0 0 0,0-1 0 0 0,-1 1-1 0 0,1 0 1 0 0,-1 0 0 0 0,1 0-1 0 0,-1-1 1 0 0,1 1 0 0 0,-1 0-1 0 0,1 0 1 0 0,-1 0 0 0 0,0 0-1 0 0,0 0 1 0 0,1-1 0 0 0,-1 1-1 0 0,0 0 1 0 0,0 0 0 0 0,0 0 0 0 0,0 0-1 0 0,0 0 1 0 0,0 2 0 0 0,-1 9-82 0 0,-1 0 0 0 0,1 0 0 0 0,-8 21 0 0 0,-1 9 51 0 0,6-14-1 0 0,-2 43 0 0 0,5-62 42 0 0,1-1-1 0 0,1 1 0 0 0,0-1 1 0 0,0 1-1 0 0,1-1 0 0 0,0 0 1 0 0,0 0-1 0 0,1 0 0 0 0,5 13 1 0 0,-7-19-2 0 0,0 0 1 0 0,0-1 0 0 0,1 1 0 0 0,-1 0 0 0 0,0-1-1 0 0,1 1 1 0 0,-1-1 0 0 0,1 0 0 0 0,-1 1-1 0 0,1-1 1 0 0,0 0 0 0 0,-1 0 0 0 0,1 0 0 0 0,0 0-1 0 0,0 0 1 0 0,0 0 0 0 0,0-1 0 0 0,3 2-1 0 0,-2-2 5 0 0,1 1 0 0 0,0-1-1 0 0,0 0 1 0 0,0 0 0 0 0,-1 0 0 0 0,1-1-1 0 0,0 1 1 0 0,0-1 0 0 0,4-2-1 0 0,6-2 32 0 0,-1 0 0 0 0,0-1 0 0 0,0-1 1 0 0,12-8-1 0 0,132-98 345 0 0,-20 13-266 0 0,-108 81-193 0 0,2 1 1 0 0,55-24-1 0 0,-77 39 13 0 0,0 0 0 0 0,0 0-1 0 0,0 1 1 0 0,0 0 0 0 0,0 0 0 0 0,0 1 0 0 0,17 0 0 0 0,-23 1 35 0 0,0 0-1 0 0,1 0 0 0 0,-1 1 1 0 0,0 0-1 0 0,1-1 0 0 0,-1 1 1 0 0,0 0-1 0 0,0 1 0 0 0,0-1 1 0 0,0 1-1 0 0,0-1 0 0 0,0 1 1 0 0,0 0-1 0 0,0 0 1 0 0,-1 0-1 0 0,1 0 0 0 0,-1 1 1 0 0,1-1-1 0 0,-1 1 0 0 0,0 0 1 0 0,0-1-1 0 0,0 1 0 0 0,3 6 1 0 0,-1 1 13 0 0,0 1 1 0 0,0 0-1 0 0,-1 0 1 0 0,0 1 0 0 0,-1-1-1 0 0,-1 0 1 0 0,1 22 0 0 0,-9 83 407 0 0,2-58-167 0 0,-5 43 249 0 0,4-52-129 0 0,1 76 0 0 0,5-110-325 0 0,1-1 0 0 0,1 1 0 0 0,6 28 0 0 0,-6-39-21 0 0,-1 0 1 0 0,0 0-1 0 0,1 0 0 0 0,0 0 0 0 0,0-1 0 0 0,0 1 0 0 0,1 0 1 0 0,-1-1-1 0 0,1 1 0 0 0,-1-1 0 0 0,1 0 0 0 0,1 0 1 0 0,-1 0-1 0 0,0-1 0 0 0,0 1 0 0 0,1-1 0 0 0,7 5 1 0 0,-2-4 57 0 0,0 0 1 0 0,0-1 0 0 0,0 1 0 0 0,12 0 0 0 0,-11-2-137 0 0,-1 1 0 0 0,1 0 0 0 0,12 5 0 0 0,-19-6 43 0 0,0 1 0 0 0,0 0-1 0 0,0-1 1 0 0,0 1 0 0 0,0 0 0 0 0,0 1 0 0 0,0-1-1 0 0,0 0 1 0 0,-1 1 0 0 0,1 0 0 0 0,-1 0 0 0 0,0-1-1 0 0,2 4 1 0 0,-1 1 23 0 0,0 0-1 0 0,0-1 0 0 0,0 1 1 0 0,-1 0-1 0 0,-1 0 1 0 0,1 0-1 0 0,-1 0 0 0 0,0 1 1 0 0,0 13-1 0 0,-2-3 0 0 0,0 1-1 0 0,-6 30 0 0 0,-4-1 125 0 0,-2-2 0 0 0,-2 1-1 0 0,-29 62 1 0 0,40-99-44 0 0,0 0 295 0 0,4-17-207 0 0,3-10-304 0 0,0 1 0 0 0,2 0 0 0 0,0 1 0 0 0,1-1 0 0 0,14-27 0 0 0,-18 38 110 0 0,-1 4 23 0 0,-1 1-1 0 0,0-1 1 0 0,1 0-1 0 0,-1 0 1 0 0,1 0 0 0 0,-1 0-1 0 0,1 1 1 0 0,-1-1-1 0 0,1 0 1 0 0,0 1-1 0 0,-1-1 1 0 0,1 0 0 0 0,0 1-1 0 0,0-1 1 0 0,-1 1-1 0 0,1-1 1 0 0,0 1-1 0 0,0-1 1 0 0,0 1-1 0 0,0-1 1 0 0,0 1 0 0 0,-1 0-1 0 0,1 0 1 0 0,2-1-1 0 0,-2 2-11 0 0,0 0 0 0 0,0 0 0 0 0,0 0-1 0 0,-1 0 1 0 0,1 0 0 0 0,0 0 0 0 0,-1 0-1 0 0,1 0 1 0 0,0 0 0 0 0,-1 1 0 0 0,1 0 0 0 0,0 1 12 0 0,0 1 1 0 0,-1-1-1 0 0,1 1 0 0 0,-1-1 1 0 0,0 1-1 0 0,0-1 1 0 0,0 1-1 0 0,-1 6 1 0 0,-8 31-88 0 0,7-33 95 0 0,-8 33 31 0 0,-3-1 0 0 0,-1 0 1 0 0,-2 0-1 0 0,-2-2 0 0 0,-2 0 0 0 0,-46 66 0 0 0,62-97 8 0 0,-1-1 1 0 0,0 0 0 0 0,0 0-1 0 0,0-1 1 0 0,-10 8-1 0 0,14-12-26 0 0,0 0 0 0 0,0-1 0 0 0,-1 1 0 0 0,1 0-1 0 0,0-1 1 0 0,0 1 0 0 0,-1-1 0 0 0,1 1 0 0 0,0-1 0 0 0,-1 1-1 0 0,1-1 1 0 0,0 0 0 0 0,-1 0 0 0 0,1 0 0 0 0,0 0 0 0 0,-1 0 0 0 0,1 0-1 0 0,-1 0 1 0 0,1 0 0 0 0,0 0 0 0 0,-1-1 0 0 0,1 1 0 0 0,0 0-1 0 0,-1-1 1 0 0,1 0 0 0 0,0 1 0 0 0,0-1 0 0 0,0 0 0 0 0,-1 1 0 0 0,1-1-1 0 0,0 0 1 0 0,0 0 0 0 0,0 0 0 0 0,0 0 0 0 0,0 0 0 0 0,0 0-1 0 0,0-2 1 0 0,-4-3 2 0 0,0-1 1 0 0,1 0-1 0 0,0 0 0 0 0,1-1 0 0 0,-1 1 1 0 0,1-1-1 0 0,-2-11 0 0 0,-9-58-45 0 0,9 41-24 0 0,0 5 33 0 0,1 0-1 0 0,2-1 1 0 0,1 0 0 0 0,5-58-1 0 0,-4 86 27 0 0,1 1 0 0 0,0-1 0 0 0,0 0 0 0 0,0 1 0 0 0,3-7 0 0 0,-4 10 0 0 0,0 0 0 0 0,0 0 0 0 0,0-1 0 0 0,0 1 0 0 0,0 0 0 0 0,1 0 0 0 0,-1 0 0 0 0,0-1 0 0 0,0 1 0 0 0,0 0 0 0 0,0 0 0 0 0,1 0 0 0 0,-1-1 0 0 0,0 1 0 0 0,0 0 0 0 0,0 0 0 0 0,1 0 0 0 0,-1 0 0 0 0,0-1 0 0 0,0 1 0 0 0,1 0 0 0 0,-1 0 0 0 0,0 0 0 0 0,0 0 0 0 0,1 0 0 0 0,-1 0 0 0 0,0 0 0 0 0,0 0 0 0 0,1 0 0 0 0,-1 0 0 0 0,0 0 0 0 0,1 0 0 0 0,-1 0 0 0 0,0 0 0 0 0,0 0 0 0 0,1 0 0 0 0,-1 0 0 0 0,0 0 0 0 0,0 0 0 0 0,1 0 0 0 0,-1 1 0 0 0,0-1 0 0 0,0 0 0 0 0,0 0 0 0 0,1 0 0 0 0,-1 0 0 0 0,0 1 0 0 0,0-1 0 0 0,0 0 0 0 0,1 0 0 0 0,-1 0 0 0 0,0 1 0 0 0,0-1 0 0 0,0 0 0 0 0,0 0 0 0 0,0 1 0 0 0,1-1 0 0 0,-1 0 0 0 0,3 4 0 0 0,-1 0 0 0 0,1 0 0 0 0,-1 0 0 0 0,0 0 0 0 0,0 0 0 0 0,-1 0 0 0 0,1 1 0 0 0,-1-1 0 0 0,2 8 0 0 0,4 41 0 0 0,-1 29 3 0 0,-4 0 0 0 0,-3 0-1 0 0,-12 86 1 0 0,12-161-6 0 0,-6 21 131 0 0,3-43-64 0 0,4-15-106 0 0,1 0 0 0 0,2 0-1 0 0,0 1 1 0 0,3-1 0 0 0,0 1 0 0 0,16-44-1 0 0,-22 71 43 0 0,1-1 0 0 0,0 0 0 0 0,1 0 0 0 0,-1 1 0 0 0,0-1 0 0 0,1 1 0 0 0,0-1 0 0 0,-1 1 0 0 0,1 0 0 0 0,0-1 0 0 0,0 1 0 0 0,0 0 0 0 0,1 0 0 0 0,-1 1 0 0 0,4-3 0 0 0,-6 4-1 0 0,1 0 0 0 0,0 0 0 0 0,-1 0 1 0 0,1 0-1 0 0,0 0 0 0 0,-1 0 0 0 0,1 0 0 0 0,0 0 0 0 0,-1 0 0 0 0,1 0 0 0 0,0 1 0 0 0,-1-1 0 0 0,1 0 0 0 0,0 0 1 0 0,-1 1-1 0 0,1-1 0 0 0,-1 0 0 0 0,1 1 0 0 0,-1-1 0 0 0,1 1 0 0 0,-1-1 0 0 0,1 1 0 0 0,-1-1 0 0 0,1 1 0 0 0,-1-1 0 0 0,0 1 1 0 0,1-1-1 0 0,-1 1 0 0 0,0 0 0 0 0,1-1 0 0 0,-1 2 0 0 0,8 21-44 0 0,-3 9 20 0 0,-3-1 1 0 0,0 0 0 0 0,-2 1-1 0 0,-4 33 1 0 0,2-43 28 0 0,-2 34 11 0 0,-2 1 0 0 0,-3-1 0 0 0,-3-1 0 0 0,-22 66 0 0 0,29-107-6 0 0,-1 0 0 0 0,0-1 0 0 0,-1 1 0 0 0,0-1 0 0 0,-1-1 0 0 0,-12 16 0 0 0,13-20-40 0 0,-1 0 1 0 0,0 0-1 0 0,0-1 1 0 0,0 0-1 0 0,-1-1 1 0 0,0 1-1 0 0,0-2 0 0 0,-1 1 1 0 0,-12 4-1 0 0,2-3-192 0 0,1 0-1 0 0,-1-2 1 0 0,-25 5 0 0 0,-63 1-1477 0 0,106-10 1653 0 0,-78 8-403 0 0,1 4-1 0 0,-109 32 0 0 0,154-35 639 0 0,-1-2-1 0 0,0-1 1 0 0,-52 4-1 0 0,73-11-22 0 0,1 0 0 0 0,-1-1 1 0 0,1-1-1 0 0,-1 0 0 0 0,-15-4 0 0 0,21 4-44 0 0,0-1 0 0 0,0 0 0 0 0,0-1 0 0 0,0 0 1 0 0,1 0-1 0 0,-1-1 0 0 0,1 0 0 0 0,0 0 0 0 0,-6-6 0 0 0,6 4-73 0 0,1-1-1 0 0,0 1 1 0 0,1-1-1 0 0,-1 0 1 0 0,2 0-1 0 0,-1 0 1 0 0,1 0-1 0 0,0-1 0 0 0,-3-11 1 0 0,-1-8-41 0 0,-7-47-1 0 0,-17-225-96 0 0,32 300 88 0 0,0-9-45 0 0,-1 1 0 0 0,0 0 0 0 0,-4-15 0 0 0,4 23 40 0 0,1 0-1 0 0,0 0 1 0 0,-1 0-1 0 0,1 0 1 0 0,-1 0-1 0 0,1 0 0 0 0,0 0 1 0 0,-1 0-1 0 0,1 1 1 0 0,0-1-1 0 0,-1 0 1 0 0,1 0-1 0 0,-1 0 1 0 0,1 0-1 0 0,0 1 0 0 0,-1-1 1 0 0,1 0-1 0 0,0 0 1 0 0,0 1-1 0 0,-1-1 1 0 0,1 0-1 0 0,0 0 1 0 0,0 1-1 0 0,-1-1 0 0 0,1 0 1 0 0,0 1-1 0 0,-7 8-34 0 0,1 0-1 0 0,0 0 0 0 0,1 1 1 0 0,-7 14-1 0 0,-6 12-4 0 0,7-15 22 0 0,2 1 1 0 0,-14 41-1 0 0,-1 5 39 0 0,23-67 286 0 0,10-13-129 0 0,-9 11-166 0 0,1 0-1 0 0,-1 0 1 0 0,0 0 0 0 0,1 0 0 0 0,-1 0 0 0 0,0 0-1 0 0,1 0 1 0 0,-1 0 0 0 0,0 0 0 0 0,0 0-1 0 0,0 0 1 0 0,0 0 0 0 0,0 0 0 0 0,0 0-1 0 0,-1 0 1 0 0,1 0 0 0 0,0 0 0 0 0,0 0-1 0 0,-1 0 1 0 0,1 0 0 0 0,0 0 0 0 0,-1 0-1 0 0,1 1 1 0 0,-2-2 0 0 0,1 1-5 0 0,0-1-1 0 0,0 1 1 0 0,-1 0 0 0 0,1 0-1 0 0,-1 0 1 0 0,1 0 0 0 0,-1 0-1 0 0,0 1 1 0 0,1-1 0 0 0,-1 0-1 0 0,0 1 1 0 0,-2-1 0 0 0,-5-1 35 0 0,-1 1 1 0 0,1 1-1 0 0,0 0 0 0 0,-12 1 1 0 0,-58 11 95 0 0,72-11-127 0 0,0-1 0 0 0,0 0 0 0 0,-1-1 0 0 0,1 1 0 0 0,0-1 0 0 0,0-1 1 0 0,-11-2-1 0 0,14 2 42 0 0,0 0 0 0 0,0 0 0 0 0,0 0 1 0 0,0-1-1 0 0,0 1 0 0 0,0-1 0 0 0,0 0 0 0 0,1 0 1 0 0,0 0-1 0 0,0-1 0 0 0,0 1 0 0 0,0-1 0 0 0,-3-4 1 0 0,-1-5-7 0 0,0 1 0 0 0,0-1 1 0 0,1-1-1 0 0,1 1 1 0 0,-4-17-1 0 0,-12-72-23 0 0,15 67-19 0 0,-16-56-1 0 0,21 88 3 0 0,0-1-1 0 0,0 1 1 0 0,-1 0 0 0 0,1 0-1 0 0,-1-1 1 0 0,0 1-1 0 0,0 0 1 0 0,0 1-1 0 0,0-1 1 0 0,-1 0 0 0 0,1 1-1 0 0,-1-1 1 0 0,0 1-1 0 0,1 0 1 0 0,-1-1-1 0 0,0 2 1 0 0,-4-3 0 0 0,2 2-12 0 0,0 0 1 0 0,-1 0-1 0 0,1 1 1 0 0,-1 0-1 0 0,1 0 1 0 0,-1 0 0 0 0,0 1-1 0 0,1 0 1 0 0,-1 0-1 0 0,-6 1 1 0 0,-15 3-19 0 0,-21 1-50 0 0,44-5 75 0 0,-1 0 0 0 0,1-1 0 0 0,0 1 0 0 0,-1-1 0 0 0,1 0 0 0 0,0 0 0 0 0,0 0 0 0 0,-6-2 0 0 0,7 1 5 0 0,1 0 0 0 0,0 1 0 0 0,-1-1 0 0 0,1 0 0 0 0,0 0 0 0 0,0 0 0 0 0,1-1 0 0 0,-1 1 0 0 0,0 0 0 0 0,1-1 0 0 0,-1 1 0 0 0,1-1 0 0 0,0 1 0 0 0,0-1 0 0 0,0 0 0 0 0,0 0 0 0 0,0-4 0 0 0,-1-1 0 0 0,0-1 0 0 0,1 0 0 0 0,0 1 0 0 0,1-16 0 0 0,4-34-63 0 0,3 1 0 0 0,22-92 0 0 0,-16 105 12 0 0,1 1-1 0 0,2 0 1 0 0,41-75 0 0 0,-49 103 40 0 0,1-2-23 0 0,1 1 0 0 0,13-17 1 0 0,-20 29 28 0 0,0 1 0 0 0,0-1 0 0 0,0 1 0 0 0,1-1 0 0 0,0 1 0 0 0,0 0 0 0 0,0 0 0 0 0,0 1 0 0 0,0-1 0 0 0,0 1 0 0 0,1 0 0 0 0,-1 0 0 0 0,7-2 0 0 0,9 3-17 0 0,-17 1 19 0 0,-1 0 0 0 0,0 0-1 0 0,0 0 1 0 0,0-1 0 0 0,0 1 0 0 0,0 0 0 0 0,0-1-1 0 0,0 1 1 0 0,0-1 0 0 0,0 0 0 0 0,0 0-1 0 0,2-1 1 0 0,6-5 3 0 0,0-1 0 0 0,-1 0 0 0 0,-1 0 0 0 0,1-1 0 0 0,11-16 0 0 0,-11 13 0 0 0,27-34 0 0 0,-1 0 0 0 0,43-82 0 0 0,-68 109 0 0 0,1 1 0 0 0,0 0 0 0 0,2 1 0 0 0,0 1 0 0 0,22-23 0 0 0,-34 37 0 0 0,1 1-1 0 0,0 0 0 0 0,-1-1 0 0 0,1 1 0 0 0,0 0 1 0 0,-1 0-1 0 0,1 0 0 0 0,0 1 0 0 0,0-1 1 0 0,0 0-1 0 0,0 1 0 0 0,0-1 0 0 0,3 0 1 0 0,-5 2-3 0 0,1-1 0 0 0,-1 1 1 0 0,1-1-1 0 0,-1 0 0 0 0,0 1 1 0 0,1-1-1 0 0,-1 1 0 0 0,0 0 1 0 0,1-1-1 0 0,-1 1 0 0 0,0-1 1 0 0,0 1-1 0 0,1-1 0 0 0,-1 1 1 0 0,0 0-1 0 0,0-1 0 0 0,0 1 1 0 0,0 0-1 0 0,0-1 0 0 0,1 12-7 0 0,0 1 1 0 0,-1-1-1 0 0,-1 0 0 0 0,0 0 0 0 0,-1 0 0 0 0,-4 17 0 0 0,4-19 5 0 0,-10 46-45 0 0,4-25 49 0 0,2 1 0 0 0,1 1 0 0 0,-1 37 0 0 0,6-69 1 0 0,0 0 0 0 0,0 0 0 0 0,0 0 0 0 0,0 0 0 0 0,0 0 0 0 0,0 0 0 0 0,0 0 0 0 0,0 0 0 0 0,0 0 0 0 0,1 0 0 0 0,-1 0-1 0 0,0 0 1 0 0,1-1 0 0 0,-1 1 0 0 0,0 0 0 0 0,1 0 0 0 0,-1 0 0 0 0,1 0 0 0 0,0-1 0 0 0,-1 1 0 0 0,1 0 0 0 0,-1-1 0 0 0,1 1 0 0 0,0 0 0 0 0,0-1 0 0 0,0 2-1 0 0,1-2 2 0 0,-1 0-1 0 0,0 0 0 0 0,1 0 1 0 0,-1 0-1 0 0,0 0 0 0 0,1 0 0 0 0,-1 0 1 0 0,0 0-1 0 0,1 0 0 0 0,-1-1 0 0 0,0 1 1 0 0,1-1-1 0 0,-1 1 0 0 0,0-1 0 0 0,0 1 1 0 0,2-2-1 0 0,4-2-11 0 0,1-1 0 0 0,-1 0-1 0 0,-1 0 1 0 0,11-10 0 0 0,12-19-120 0 0,-1 0 0 0 0,35-59-1 0 0,12-16-98 0 0,-54 80 217 0 0,-10 13-5 0 0,1 1 0 0 0,1 0 0 0 0,25-24 0 0 0,-37 38 15 0 0,0-1 1 0 0,0 1-1 0 0,1 1 1 0 0,-1-1-1 0 0,0 0 1 0 0,1 0-1 0 0,-1 0 1 0 0,0 1-1 0 0,1-1 1 0 0,-1 0-1 0 0,1 1 1 0 0,-1 0-1 0 0,1-1 1 0 0,-1 1-1 0 0,1 0 1 0 0,0 0-1 0 0,-1-1 1 0 0,1 1-1 0 0,-1 1 1 0 0,1-1-1 0 0,-1 0 1 0 0,4 1-1 0 0,-3 0 3 0 0,0 0 1 0 0,0 0-1 0 0,0 1 0 0 0,0-1 1 0 0,0 1-1 0 0,0 0 0 0 0,0-1 0 0 0,-1 1 1 0 0,1 0-1 0 0,0 0 0 0 0,-1 0 1 0 0,0 0-1 0 0,2 3 0 0 0,2 2 13 0 0,-1-1 1 0 0,1 1-1 0 0,1-1 0 0 0,-1-1 0 0 0,1 1 0 0 0,0-1 0 0 0,1 0 0 0 0,12 8 0 0 0,-6-6-11 0 0,0 0 0 0 0,0-1 0 0 0,1 0 0 0 0,14 4 0 0 0,-21-9-29 0 0,1 0 0 0 0,-1 0-1 0 0,0 0 1 0 0,1-1 0 0 0,-1 0-1 0 0,0 0 1 0 0,0 0 0 0 0,1-1-1 0 0,-1-1 1 0 0,0 1 0 0 0,0-1-1 0 0,0 0 1 0 0,11-5 0 0 0,6-5-348 0 0,0-1 1 0 0,30-21-1 0 0,-26 16-49 0 0,17-14-342 0 0,-32 22 425 0 0,0 0 0 0 0,28-15-1 0 0,-37 24 298 0 0,-1-1 0 0 0,1 0 0 0 0,0 1 0 0 0,-1-1 0 0 0,1 1 0 0 0,7-1 0 0 0,-9 2 97 0 0,-1 0 1 0 0,1 0-1 0 0,0 1 1 0 0,-1-1-1 0 0,1 0 1 0 0,-1 1-1 0 0,1-1 1 0 0,-1 1-1 0 0,1 0 1 0 0,-1-1-1 0 0,1 1 1 0 0,-1 0-1 0 0,0 0 1 0 0,1 0-1 0 0,-1 0 1 0 0,0 0-1 0 0,0 0 1 0 0,0 0-1 0 0,2 2 1 0 0,0 0 121 0 0,1-1 1 0 0,-1 1-1 0 0,1-1 1 0 0,-1 0-1 0 0,1 0 1 0 0,0-1-1 0 0,5 2 1 0 0,5 3 82 0 0,-3-3-218 0 0,1 0 0 0 0,0 0-1 0 0,-1-1 1 0 0,23 1-1 0 0,20 5 59 0 0,-43-6-60 0 0,-4-1-109 0 0,0 0 1 0 0,-1 1 0 0 0,1 0-1 0 0,-1 0 1 0 0,1 1 0 0 0,-1-1 0 0 0,0 1-1 0 0,0 1 1 0 0,0-1 0 0 0,7 6-1 0 0,-6-3 42 0 0,-1-1-1 0 0,0 1 1 0 0,0 1-1 0 0,0-1 0 0 0,-1 1 1 0 0,0 0-1 0 0,0 0 1 0 0,-1 0-1 0 0,5 11 0 0 0,11 29 54 0 0,-13-31 72 0 0,0 0 0 0 0,4 18 0 0 0,24 84 782 0 0,-28-97-726 0 0,-4-13-97 0 0,-1 0 0 0 0,2-1 0 0 0,-1 1 0 0 0,1-1 0 0 0,0 0 1 0 0,1 0-1 0 0,8 10 0 0 0,-10-14-42 0 0,0 0 1 0 0,0 0-1 0 0,0 0 0 0 0,0-1 1 0 0,0 1-1 0 0,0-1 1 0 0,1 0-1 0 0,-1 0 1 0 0,1 0-1 0 0,0-1 0 0 0,-1 1 1 0 0,1-1-1 0 0,0 0 1 0 0,0 0-1 0 0,0 0 0 0 0,0 0 1 0 0,7 0-1 0 0,-5-2 1 0 0,1-1 1 0 0,-1 1-1 0 0,1-1 0 0 0,-1 0 0 0 0,0-1 0 0 0,1 0 0 0 0,-1 0 0 0 0,0 0 1 0 0,-1 0-1 0 0,7-6 0 0 0,9-3 48 0 0,24-19 32 0 0,-40 27-104 0 0,-5 10-44 0 0,-3 2 55 0 0,-1 1-1 0 0,-1-1 0 0 0,1 0 1 0 0,-1 0-1 0 0,-10 12 1 0 0,-36 35 127 0 0,37-40-51 0 0,-91 87 306 0 0,87-88-309 0 0,1 0 0 0 0,-2-1 0 0 0,0-1-1 0 0,-30 15 1 0 0,44-25-47 0 0,0 1 0 0 0,0-2-1 0 0,0 1 1 0 0,0-1 0 0 0,0 1 0 0 0,0-1-1 0 0,-1-1 1 0 0,-5 1 0 0 0,10-1-14 0 0,-1 0-1 0 0,1 0 1 0 0,-1-1 0 0 0,1 1-1 0 0,-1 0 1 0 0,1-1 0 0 0,0 1-1 0 0,-1-1 1 0 0,1 1 0 0 0,0-1-1 0 0,-1 0 1 0 0,1 1 0 0 0,0-1-1 0 0,0 0 1 0 0,0 0 0 0 0,0 0 0 0 0,0 0-1 0 0,0 0 1 0 0,0 0 0 0 0,0 0-1 0 0,0-1 1 0 0,0 1 0 0 0,0 0-1 0 0,1 0 1 0 0,-1-1 0 0 0,0 1-1 0 0,1 0 1 0 0,-1-1 0 0 0,1 1-1 0 0,0-1 1 0 0,-1 1 0 0 0,1-1 0 0 0,0-1-1 0 0,-1-7 23 0 0,1 0-1 0 0,0 0 0 0 0,0 0 1 0 0,1 0-1 0 0,0 0 0 0 0,1 0 1 0 0,3-10-1 0 0,25-70-75 0 0,-20 65 53 0 0,23-61-144 0 0,4 3 0 0 0,77-128 0 0 0,-95 184 89 0 0,1 0 1 0 0,2 1 0 0 0,28-26-1 0 0,-45 47 8 0 0,0 1-1 0 0,0 0 1 0 0,9-6-1 0 0,3 4-105 0 0,-16 6 128 0 0,-1 0 0 0 0,1 0 1 0 0,0 0-1 0 0,-1 0 0 0 0,1 0 0 0 0,-1 0 0 0 0,1 0 0 0 0,0 1 0 0 0,-1-1 0 0 0,1 0 1 0 0,-1 0-1 0 0,1 0 0 0 0,-1 1 0 0 0,1-1 0 0 0,-1 0 0 0 0,1 1 0 0 0,-1-1 1 0 0,1 0-1 0 0,-1 1 0 0 0,1-1 0 0 0,-1 1 0 0 0,0-1 0 0 0,1 1 0 0 0,0 1 3 0 0,0-1-1 0 0,-1 0 1 0 0,1 1-1 0 0,-1-1 1 0 0,0 1 0 0 0,1-1-1 0 0,-1 1 1 0 0,0 0-1 0 0,0-1 1 0 0,0 1-1 0 0,0-1 1 0 0,0 1-1 0 0,0-1 1 0 0,-1 3 0 0 0,-5 22-24 0 0,4-20 22 0 0,-12 36-19 0 0,-23 45-1 0 0,24-58 53 0 0,1 0 0 0 0,1 1 0 0 0,-14 60 0 0 0,25-89-18 0 0,-1 0 0 0 0,1 0 1 0 0,0 0-1 0 0,0 0 0 0 0,0 0 0 0 0,0 0 0 0 0,0 0 1 0 0,0 0-1 0 0,0 0 0 0 0,0-1 0 0 0,0 1 1 0 0,0 0-1 0 0,1 0 0 0 0,-1 0 0 0 0,0 0 0 0 0,1 0 1 0 0,-1 0-1 0 0,0 0 0 0 0,1-1 0 0 0,-1 1 0 0 0,2 1 1 0 0,-2-2 0 0 0,1 1 1 0 0,0-1-1 0 0,0 0 1 0 0,-1 1-1 0 0,1-1 1 0 0,0 0-1 0 0,0 0 1 0 0,0 1-1 0 0,-1-1 1 0 0,1 0-1 0 0,0 0 1 0 0,0 0-1 0 0,0 0 1 0 0,0 0-1 0 0,-1 0 1 0 0,1 0-1 0 0,0-1 1 0 0,2 1-1 0 0,4-3 23 0 0,0 0 0 0 0,0 0 0 0 0,0 0-1 0 0,7-5 1 0 0,-7 3-16 0 0,14-7 15 0 0,22-18 0 0 0,-23 15 5 0 0,24-12 0 0 0,-37 23-27 0 0,0 1 0 0 0,0 0-1 0 0,0 0 1 0 0,0 0 0 0 0,0 1 0 0 0,1 1 0 0 0,13-3-1 0 0,-19 4-3 0 0,0 0 0 0 0,0 0-1 0 0,-1 0 1 0 0,1 0 0 0 0,0 0-1 0 0,0 0 1 0 0,-1 1 0 0 0,1-1 0 0 0,0 1-1 0 0,-1-1 1 0 0,1 1 0 0 0,0 0-1 0 0,-1-1 1 0 0,1 1 0 0 0,-1 0-1 0 0,1 0 1 0 0,-1 0 0 0 0,0 0 0 0 0,2 2-1 0 0,-1-1 0 0 0,0 0 0 0 0,-1 0 0 0 0,0 1-1 0 0,1-1 1 0 0,-1 1 0 0 0,0-1 0 0 0,0 1-1 0 0,0-1 1 0 0,0 1 0 0 0,-1-1 0 0 0,1 5-1 0 0,0 4-6 0 0,0 1 1 0 0,-1 0-1 0 0,-1-1 0 0 0,-3 19 0 0 0,-1 2 4 0 0,-3 0-1 0 0,-15 45 0 0 0,-33 59 21 0 0,2-7 522 0 0,56-129-519 0 0,-1 0-1 0 0,0 0 1 0 0,1 0-1 0 0,-1 0 1 0 0,0 0-1 0 0,1 0 0 0 0,-1-1 1 0 0,0 1-1 0 0,1 0 1 0 0,-1-1-1 0 0,0 1 1 0 0,2-2-1 0 0,10-5 17 0 0,-1 0 0 0 0,1-1 0 0 0,19-17 0 0 0,33-35-57 0 0,-33 29 32 0 0,-29 29-10 0 0,76-68 0 0 0,-69 63 0 0 0,0 1 0 0 0,0-1 0 0 0,0 1 0 0 0,1 1 0 0 0,0 0 0 0 0,20-6 0 0 0,-29 10-4 0 0,0 1 1 0 0,-1-1-1 0 0,1 1 0 0 0,0-1 0 0 0,0 1 1 0 0,0 0-1 0 0,0 0 0 0 0,0 0 0 0 0,0 0 0 0 0,0 0 1 0 0,0 1-1 0 0,0-1 0 0 0,0 1 0 0 0,-1-1 0 0 0,1 1 1 0 0,0-1-1 0 0,0 1 0 0 0,-1 0 0 0 0,1 0 1 0 0,0 0-1 0 0,-1 0 0 0 0,1 0 0 0 0,0 0 0 0 0,-1 1 1 0 0,0-1-1 0 0,1 0 0 0 0,-1 1 0 0 0,0-1 1 0 0,0 1-1 0 0,0-1 0 0 0,0 1 0 0 0,0 0 0 0 0,0 0 1 0 0,0-1-1 0 0,0 1 0 0 0,-1 0 0 0 0,1 0 0 0 0,-1 0 1 0 0,1 0-1 0 0,-1-1 0 0 0,0 1 0 0 0,0 3 1 0 0,0 15-24 0 0,-2 0 1 0 0,-1 0-1 0 0,0 0 1 0 0,-1-1-1 0 0,-12 34 1 0 0,-47 91-203 0 0,28-68 179 0 0,-84 160-47 0 0,44-93 50 0 0,70-133 72 0 0,8-14-2 0 0,11-19 4 0 0,-13 20-26 0 0,47-67 195 0 0,-97 123-124 0 0,-71 70 7 0 0,58-57-14 0 0,-98 94 397 0 0,155-156-439 0 0,0 1 0 0 0,0-1 1 0 0,0 0-1 0 0,-1 0 0 0 0,-10 5 0 0 0,15-8-18 0 0,-1 0-1 0 0,1 0 1 0 0,-1-1-1 0 0,1 1 1 0 0,-1-1-1 0 0,1 1 1 0 0,-1-1-1 0 0,1 0 1 0 0,-1 0-1 0 0,0 0 1 0 0,1 0-1 0 0,-1 0 1 0 0,1 0-1 0 0,-1 0 1 0 0,0 0-1 0 0,1 0 1 0 0,-1-1-1 0 0,1 1 1 0 0,-1-1-1 0 0,1 1 1 0 0,-1-1-1 0 0,1 0 1 0 0,-1 0-1 0 0,1 1 1 0 0,0-1-1 0 0,-1 0 1 0 0,1 0-1 0 0,0 0 1 0 0,-2-2-1 0 0,-13-20 53 0 0,14 19-26 0 0,-1 0 1 0 0,0 0 0 0 0,0 0 0 0 0,0 0 0 0 0,0 0 0 0 0,-4-2-1 0 0,6 5-64 0 0,-1 0 0 0 0,1 0-1 0 0,-1 0 1 0 0,0 0 0 0 0,0 0-1 0 0,1 1 1 0 0,-1-1 0 0 0,0 1-1 0 0,0-1 1 0 0,1 1-1 0 0,-1 0 1 0 0,0 0 0 0 0,0-1-1 0 0,0 1 1 0 0,0 0 0 0 0,1 1-1 0 0,-1-1 1 0 0,0 0 0 0 0,0 1-1 0 0,-2 0 1 0 0,-4 1 56 0 0,1 1 1 0 0,-1 0-1 0 0,1 1 0 0 0,0 0 1 0 0,-13 8-1 0 0,5 0-48 0 0,-20 18-1 0 0,-20 24-130 0 0,46-45 192 0 0,0-1 0 0 0,1 1 0 0 0,0 1-1 0 0,1 0 1 0 0,-11 19 0 0 0,26-29-268 0 0,10-8-157 0 0,21-12 0 0 0,-1 1-426 0 0,-9 5-241 0 0,21-9-4979 0 0,-7 5-1079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15664 0 0,'0'0'4561'0'0,"3"7"-2943"0"0,-1 0-1405 0 0,-1 0-1 0 0,0 0 1 0 0,0 1-1 0 0,0-1 1 0 0,-1 0-1 0 0,0 0 1 0 0,-1 8-1 0 0,1 22-236 0 0,1-32 24 0 0,1 21 0 0 0,0 0 0 0 0,-4 47 0 0 0,0-51 0 0 0,2 23 0 0 0,-1 2 0 0 0,2 50 173 0 0,1-34-60 0 0,-20 180 581 0 0,5-125 174 0 0,4 177-634 0 0,9-275-189 0 0,-5 103 204 0 0,-24 68-483 0 0,13-100 382 0 0,11-59 139 0 0,-1 54 0 0 0,6-81-212 0 0,0-1 1 0 0,0 0-1 0 0,1 1 0 0 0,-1-1 0 0 0,1 0 0 0 0,0 0 0 0 0,0 1 1 0 0,1-1-1 0 0,2 7 0 0 0,-2-9-22 0 0,0 1 0 0 0,-1-1 0 0 0,1 0-1 0 0,0 1 1 0 0,0-1 0 0 0,0 0 0 0 0,1-1 0 0 0,-1 1 0 0 0,0 0-1 0 0,1-1 1 0 0,-1 1 0 0 0,1-1 0 0 0,0 0 0 0 0,-1 1 0 0 0,6 0-1 0 0,53 16 31 0 0,75 27 69 0 0,-94-28-2397 0 0,-21-10-1816 0 0,22 4-1 0 0,-32-8-3633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11 573 5296 0 0,'-1'1'104'0'0,"0"0"0"0"0,0 0 0 0 0,0 0 0 0 0,1 1 1 0 0,-1-1-1 0 0,0 0 0 0 0,0 0 0 0 0,1 1 0 0 0,-1-1 0 0 0,1 0 1 0 0,-1 1-1 0 0,1-1 0 0 0,-1 0 0 0 0,1 1 0 0 0,0-1 0 0 0,0 0 1 0 0,0 1-1 0 0,-1-1 0 0 0,1 1 0 0 0,1-1 0 0 0,-1 1 0 0 0,0-1 0 0 0,1 2 1 0 0,-2 12 2081 0 0,1-11-1743 0 0,0-1 0 0 0,0 0 0 0 0,0 0 0 0 0,0 1 0 0 0,1 4 0 0 0,0 5 1989 0 0,-1-1 3927 0 0,11-24-4887 0 0,-8 6-1218 0 0,-1 1-1 0 0,0-1 1 0 0,-1 0-1 0 0,1 0 1 0 0,-1 1-1 0 0,0-1 1 0 0,0-11-1 0 0,4-17 422 0 0,46-178 1542 0 0,19-87-1124 0 0,-59 242-975 0 0,-9 116-65 0 0,7 138-127 0 0,-5-162 44 0 0,2 0 1 0 0,1 0 0 0 0,18 52-1 0 0,-22-79 24 0 0,0-1 0 0 0,1 0 0 0 0,0 1-1 0 0,0-2 1 0 0,0 1 0 0 0,1 0 0 0 0,9 8 0 0 0,-13-13 6 0 0,0 0 0 0 0,1-1 0 0 0,-1 0 0 0 0,1 1 0 0 0,-1-1 0 0 0,1 0 0 0 0,0 0 0 0 0,0 0 0 0 0,-1 0 0 0 0,1 0 0 0 0,0 0 0 0 0,0 0 0 0 0,0-1 0 0 0,0 1 0 0 0,0-1 0 0 0,0 1 0 0 0,0-1 0 0 0,0 0 0 0 0,0 0 0 0 0,0 0 0 0 0,0 0 0 0 0,0 0 0 0 0,0 0 0 0 0,0 0 0 0 0,1-1 0 0 0,-2 1 0 0 0,1-1 0 0 0,0 0 0 0 0,0 1 0 0 0,0-1 0 0 0,0 0 0 0 0,0 0 0 0 0,0 0 0 0 0,2-2 0 0 0,3-3 45 0 0,-1 0 1 0 0,1-1 0 0 0,-1 0-1 0 0,0 0 1 0 0,-1 0-1 0 0,0-1 1 0 0,0 0 0 0 0,0 0-1 0 0,5-13 1 0 0,1-8 159 0 0,11-45 1 0 0,-19 62-184 0 0,3-12-48 0 0,0-1 0 0 0,-2 0 0 0 0,2-46 0 0 0,-7 59-75 0 0,-1 1-4222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5064 0 0,'4'7'6905'0'0,"-4"-7"-6629"0"0,11 2 2857 0 0,11-6-1340 0 0,-14 1-1387 0 0,1-1-1 0 0,-1 0 0 0 0,0-1 0 0 0,0 0 0 0 0,0 0 1 0 0,-1 0-1 0 0,0-1 0 0 0,12-12 0 0 0,-12 10-200 0 0,0-1 0 0 0,0-1 0 0 0,-1 1-1 0 0,0-1 1 0 0,0 0 0 0 0,-1 0 0 0 0,-1-1 0 0 0,1 1 0 0 0,-2-1-1 0 0,4-18 1 0 0,-6 28-179 0 0,-1 0 0 0 0,0 0 0 0 0,0 0 0 0 0,0 0 0 0 0,0 0 0 0 0,0-1-1 0 0,0 1 1 0 0,0 0 0 0 0,0 0 0 0 0,-1 0 0 0 0,1 0 0 0 0,0 0 0 0 0,-1 0 0 0 0,1 0-1 0 0,-1 0 1 0 0,1 0 0 0 0,-1 0 0 0 0,1 0 0 0 0,-1 0 0 0 0,0 0 0 0 0,1 0-1 0 0,-1 0 1 0 0,0 0 0 0 0,0 1 0 0 0,0-1 0 0 0,1 0 0 0 0,-3 0 0 0 0,1 0 23 0 0,1 0 0 0 0,0 1 1 0 0,-1-1-1 0 0,1 1 0 0 0,-1 0 1 0 0,1-1-1 0 0,-1 1 0 0 0,1 0 1 0 0,-1 0-1 0 0,1 0 0 0 0,-1 0 0 0 0,1 0 1 0 0,-1 0-1 0 0,1 1 0 0 0,-1-1 1 0 0,1 0-1 0 0,-1 1 0 0 0,1-1 1 0 0,-1 1-1 0 0,0 0 0 0 0,-3 3 57 0 0,0-1-1 0 0,0 1 1 0 0,1 0 0 0 0,-1 0-1 0 0,1 1 1 0 0,0-1-1 0 0,0 1 1 0 0,1 0 0 0 0,-1 0-1 0 0,1 0 1 0 0,-3 7-1 0 0,-2 5-5 0 0,0 1-1 0 0,-6 22 1 0 0,12-32-84 0 0,0 0 0 0 0,0 0 1 0 0,1 0-1 0 0,0 0 1 0 0,0 0-1 0 0,1 11 0 0 0,0-18-48 0 0,0 1 0 0 0,0 0 0 0 0,0-1 0 0 0,1 1 0 0 0,-1-1-1 0 0,0 1 1 0 0,1-1 0 0 0,-1 1 0 0 0,1-1 0 0 0,-1 0 0 0 0,1 1-1 0 0,0-1 1 0 0,-1 1 0 0 0,1-1 0 0 0,0 0 0 0 0,0 0 0 0 0,0 0-1 0 0,0 1 1 0 0,0-1 0 0 0,0 0 0 0 0,1 0 0 0 0,-1 0 0 0 0,0-1-1 0 0,0 1 1 0 0,1 0 0 0 0,-1 0 0 0 0,1-1 0 0 0,-1 1 0 0 0,0-1-1 0 0,1 1 1 0 0,-1-1 0 0 0,1 1 0 0 0,-1-1 0 0 0,1 0 0 0 0,-1 0-1 0 0,1 0 1 0 0,0 0 0 0 0,-1 0 0 0 0,1 0 0 0 0,2-1 0 0 0,26-4-3683 0 0,-13-2-4195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380 0 2760 0 0,'0'1'18'0'0,"-1"-1"0"0"0,1 1 0 0 0,-1-1 0 0 0,1 0 1 0 0,-1 1-1 0 0,1-1 0 0 0,-1 1 0 0 0,1-1 0 0 0,-1 0 0 0 0,1 0 0 0 0,-1 1 1 0 0,0-1-1 0 0,1 0 0 0 0,-2 0 0 0 0,-11 1 2045 0 0,-7 1 5254 0 0,-2 0-626 0 0,7-1-6388 0 0,11-1-86 0 0,0 0 0 0 0,0 1 0 0 0,0 0 0 0 0,0 0 0 0 0,0 0 0 0 0,0 1 0 0 0,0-1 0 0 0,0 1 0 0 0,-6 3 0 0 0,2 0 271 0 0,0 0-1 0 0,1 1 1 0 0,-8 7 0 0 0,11-8-318 0 0,-1 0 0 0 0,1 0 0 0 0,1 1 0 0 0,-1 0 0 0 0,1 0 0 0 0,0 0 0 0 0,0 0 0 0 0,0 0 0 0 0,1 1 0 0 0,0-1 0 0 0,-1 10 0 0 0,2-15-170 0 0,1 0 0 0 0,0-1 0 0 0,0 1 0 0 0,0-1 0 0 0,-1 1 0 0 0,1 0 0 0 0,0-1 0 0 0,1 1 0 0 0,-1-1 0 0 0,0 1 0 0 0,0-1 0 0 0,0 1 0 0 0,0 0 0 0 0,0-1 0 0 0,0 1 0 0 0,1-1 0 0 0,-1 1 0 0 0,0-1 0 0 0,1 1 0 0 0,-1-1 0 0 0,0 1 0 0 0,1 0 0 0 0,-1-1 0 0 0,1 1 0 0 0,-1 0 0 0 0,0 0 0 0 0,1-1 0 0 0,-1 1 0 0 0,1 0 0 0 0,-1-1 0 0 0,1 1 0 0 0,-1-1 0 0 0,1 1 0 0 0,-1-1 0 0 0,1 1 0 0 0,0-1 0 0 0,-1 1 0 0 0,1-1 0 0 0,0 1 0 0 0,-1-1 0 0 0,1 0 0 0 0,0 1 0 0 0,0-1 0 0 0,-1 0 0 0 0,1 0 0 0 0,0 0 0 0 0,0 0 0 0 0,0 1 0 0 0,-1-1 0 0 0,1 0 0 0 0,0 0 0 0 0,1-1 0 0 0,17-4 0 0 0,-18 4 0 0 0,2-1 121 0 0,0 0 0 0 0,0 0 1 0 0,0 0-1 0 0,0-1 0 0 0,0 0 0 0 0,-1 1 0 0 0,1-1 0 0 0,-1 0 0 0 0,0 0 0 0 0,0-1 1 0 0,0 1-1 0 0,0 0 0 0 0,2-5 0 0 0,3-5 26 0 0,-7 12-142 0 0,1 1 1 0 0,-1-1-1 0 0,0 1 0 0 0,1 0 1 0 0,-1-1-1 0 0,0 1 0 0 0,1-1 1 0 0,-1 1-1 0 0,1 0 1 0 0,-1-1-1 0 0,1 1 0 0 0,-1 0 1 0 0,1 0-1 0 0,-1-1 0 0 0,1 1 1 0 0,-1 0-1 0 0,1 0 0 0 0,-1 0 1 0 0,1-1-1 0 0,-1 1 1 0 0,1 0-1 0 0,-1 0 0 0 0,1 0 1 0 0,-1 0-1 0 0,1 0 0 0 0,-1 0 1 0 0,1 0-1 0 0,0 0 1 0 0,-1 1-1 0 0,1-1 0 0 0,-1 0 1 0 0,1 0-1 0 0,-1 0 0 0 0,1 0 1 0 0,-1 1-1 0 0,1-1 0 0 0,-1 0 1 0 0,1 1-1 0 0,-1-1 1 0 0,0 0-1 0 0,1 1 0 0 0,-1-1 1 0 0,1 1-1 0 0,16 17 103 0 0,-13-11-100 0 0,-1 1 1 0 0,1-1-1 0 0,-1 0 0 0 0,0 1 1 0 0,0 0-1 0 0,-1-1 1 0 0,0 1-1 0 0,-1 0 0 0 0,0 0 1 0 0,0 0-1 0 0,0 0 1 0 0,-1 0-1 0 0,-1 0 1 0 0,1 0-1 0 0,-1 0 0 0 0,-3 11 1 0 0,0-1 45 0 0,-1 0 1 0 0,-1 0-1 0 0,-1 0 0 0 0,0-1 1 0 0,-19 31-1 0 0,12-25-162 0 0,-1-1 1 0 0,-20 23-1 0 0,26-34 181 0 0,-1-2 1 0 0,0 1 0 0 0,0-1-1 0 0,-1-1 1 0 0,0 0-1 0 0,-13 7 1 0 0,20-13-102 0 0,0 0 0 0 0,0-1 0 0 0,-1 1-1 0 0,1-1 1 0 0,-1 0 0 0 0,1-1 0 0 0,-1 1 0 0 0,1-1 0 0 0,-1 1-1 0 0,1-2 1 0 0,-1 1 0 0 0,0 0 0 0 0,1-1 0 0 0,-7-1 0 0 0,9 1-63 0 0,-1 1 0 0 0,1-1 1 0 0,0 0-1 0 0,-1 0 0 0 0,1 0 1 0 0,0 0-1 0 0,0 0 0 0 0,0 0 1 0 0,-1-1-1 0 0,1 1 0 0 0,1-1 1 0 0,-1 1-1 0 0,0-1 0 0 0,0 0 1 0 0,1 0-1 0 0,-1 0 0 0 0,1 0 1 0 0,-1 0-1 0 0,1 0 0 0 0,0 0 1 0 0,0 0-1 0 0,0-1 0 0 0,0 1 1 0 0,0 0-1 0 0,0-1 0 0 0,1 1 1 0 0,-1-5-1 0 0,1-11-1801 0 0,1-1-479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0 19151 0 0,'0'0'878'0'0,"-4"3"283"0"0,-1-1-890 0 0,-1-1 0 0 0,0 2 0 0 0,1-1 0 0 0,-1 1 0 0 0,1 0 0 0 0,0 0 0 0 0,-1 1 0 0 0,2-1 0 0 0,-1 1 0 0 0,0 0 0 0 0,1 0-1 0 0,-6 7 1 0 0,4-3-102 0 0,0 1 0 0 0,1-1-1 0 0,0 1 1 0 0,0 0 0 0 0,-6 19 0 0 0,10-27-157 0 0,1-1 0 0 0,0 1 1 0 0,0-1-1 0 0,-1 1 0 0 0,1 0 1 0 0,0-1-1 0 0,0 1 1 0 0,0 0-1 0 0,0-1 0 0 0,0 1 1 0 0,0 0-1 0 0,0 0 1 0 0,0-1-1 0 0,0 1 0 0 0,0 0 1 0 0,0-1-1 0 0,0 1 1 0 0,0 0-1 0 0,1-1 0 0 0,-1 1 1 0 0,0 0-1 0 0,0-1 0 0 0,1 1 1 0 0,-1-1-1 0 0,1 2 1 0 0,0-2-3 0 0,0 1 1 0 0,0-1 0 0 0,-1 1-1 0 0,1-1 1 0 0,0 0-1 0 0,0 1 1 0 0,0-1 0 0 0,0 0-1 0 0,0 0 1 0 0,0 1 0 0 0,0-1-1 0 0,0 0 1 0 0,0 0-1 0 0,0 0 1 0 0,0 0 0 0 0,0-1-1 0 0,4 1 20 0 0,-1-1-1 0 0,0 0 1 0 0,1 0-1 0 0,-1 0 1 0 0,0-1-1 0 0,0 1 1 0 0,4-3-1 0 0,-2-1 31 0 0,0 0 0 0 0,0 0-1 0 0,0-1 1 0 0,8-10 0 0 0,-10 10 54 0 0,1 1-1 0 0,-1 0 1 0 0,1 0 0 0 0,0 1-1 0 0,0 0 1 0 0,8-5 0 0 0,-13 9-113 0 0,1-1-1 0 0,-1 1 1 0 0,1 0 0 0 0,-1 0-1 0 0,1-1 1 0 0,-1 1 0 0 0,1 0-1 0 0,-1 0 1 0 0,1 0 0 0 0,0 0 0 0 0,-1 0-1 0 0,1 0 1 0 0,-1 0 0 0 0,1 0-1 0 0,-1 0 1 0 0,1 0 0 0 0,0 0-1 0 0,-1 0 1 0 0,1 0 0 0 0,-1 1 0 0 0,1-1-1 0 0,-1 0 1 0 0,1 0 0 0 0,-1 0-1 0 0,1 1 1 0 0,-1-1 0 0 0,1 0 0 0 0,-1 1-1 0 0,1-1 1 0 0,-1 1 0 0 0,0-1-1 0 0,1 0 1 0 0,-1 1 0 0 0,0-1-1 0 0,1 1 1 0 0,-1-1 0 0 0,0 1 0 0 0,1-1-1 0 0,-1 1 1 0 0,0-1 0 0 0,0 1-1 0 0,0-1 1 0 0,0 1 0 0 0,1-1-1 0 0,-1 1 1 0 0,0 0 0 0 0,0-1 0 0 0,0 1-1 0 0,0 0 1 0 0,0 2-3 0 0,4 8 17 0 0,-1-1-1 0 0,0 1 1 0 0,-1 1-1 0 0,-1-1 1 0 0,0 0-1 0 0,0 0 1 0 0,-2 23-1 0 0,1-8-2 0 0,2 3-231 0 0,-2-29 199 0 0,0 1 0 0 0,1 0 0 0 0,-1 0 0 0 0,0-1 0 0 0,0 1 0 0 0,1 0 0 0 0,-1 0 0 0 0,1-1 0 0 0,-1 1 0 0 0,0 0 0 0 0,1-1 0 0 0,-1 1 0 0 0,2 0 0 0 0,-1 0 5 0 0,-1-1 1 0 0,0 0 0 0 0,1 0-1 0 0,-1 0 1 0 0,1 0 0 0 0,-1 0-1 0 0,0 0 1 0 0,1 0 0 0 0,-1 0-1 0 0,1 0 1 0 0,-1 0-1 0 0,1 0 1 0 0,-1 0 0 0 0,0 0-1 0 0,1 0 1 0 0,-1 0 0 0 0,1 0-1 0 0,-1 0 1 0 0,0 0 0 0 0,1-1-1 0 0,-1 1 1 0 0,1 0 0 0 0,-1 0-1 0 0,0 0 1 0 0,1-1 0 0 0,-1 1-1 0 0,1-1 1 0 0,4-2-576 0 0,-1-1 0 0 0,0 0 1 0 0,1 0-1 0 0,-1 0 0 0 0,0-1 0 0 0,-1 1 1 0 0,1-1-1 0 0,2-6 0 0 0,5-7-1865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39 20159 0 0,'5'-12'1538'0'0,"-4"10"-1444"0"0,0-1 1 0 0,0 1-1 0 0,0 0 1 0 0,0 0 0 0 0,1 0-1 0 0,-1 0 1 0 0,1 0-1 0 0,-1 1 1 0 0,1-1 0 0 0,1-1-1 0 0,-3 2-44 0 0,1 1 0 0 0,-1 0-1 0 0,1-1 1 0 0,-1 1-1 0 0,1 0 1 0 0,-1 0 0 0 0,1 0-1 0 0,-1-1 1 0 0,1 1 0 0 0,-1 0-1 0 0,1 0 1 0 0,-1 0 0 0 0,1 0-1 0 0,-1 0 1 0 0,1 0-1 0 0,-1 0 1 0 0,1 0 0 0 0,-1 0-1 0 0,1 0 1 0 0,0 0 0 0 0,0 0 43 0 0,-1 1 0 0 0,1-1 0 0 0,0 1 0 0 0,-1-1 0 0 0,1 1 0 0 0,0-1 0 0 0,-1 1 0 0 0,1 0 0 0 0,-1-1 0 0 0,1 1 0 0 0,-1-1 0 0 0,1 1 0 0 0,-1 0 0 0 0,1 0 0 0 0,-1-1 0 0 0,1 2 0 0 0,9 25 446 0 0,0 1 0 0 0,-2-1 1 0 0,8 53-1 0 0,-12-54-442 0 0,21 115 20 0 0,-8-67-1454 0 0,-14-61-877 0 0,-3-5-3524 0 0</inkml:trace>
  <inkml:trace contextRef="#ctx0" brushRef="#br0" timeOffset="1">2 262 23039 0 0,'-2'-2'2507'0'0,"26"3"-2724"0"0,-1 2-1 0 0,37 8 1 0 0,7 1-1772 0 0,-48-9 361 0 0,-2-1-378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5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114 140 13216 0 0,'0'0'1194'0'0,"4"-12"1593"0"0,-3 9-2342 0 0,1 1-1 0 0,-1-1 1 0 0,0 0 0 0 0,0 0 0 0 0,0 0 0 0 0,-1 0 0 0 0,1 1-1 0 0,0-7 1 0 0,3-11 713 0 0,-3 16-947 0 0,0 0 0 0 0,-1 0 0 0 0,1 0 0 0 0,-1 0 0 0 0,0 0-1 0 0,0-1 1 0 0,0 1 0 0 0,-1 0 0 0 0,1 0 0 0 0,-2-6 0 0 0,1 9-168 0 0,1-1 0 0 0,0 1 0 0 0,0 0 1 0 0,-1 0-1 0 0,1 0 0 0 0,-1 0 0 0 0,1-1 0 0 0,-1 1 0 0 0,1 0 1 0 0,-1 0-1 0 0,0 0 0 0 0,1 0 0 0 0,-1 0 0 0 0,0 0 0 0 0,0 1 1 0 0,0-1-1 0 0,0 0 0 0 0,0 0 0 0 0,0 1 0 0 0,0-1 0 0 0,0 0 1 0 0,0 1-1 0 0,0-1 0 0 0,0 1 0 0 0,0-1 0 0 0,0 1 0 0 0,-1 0 1 0 0,1-1-1 0 0,0 1 0 0 0,0 0 0 0 0,0 0 0 0 0,-1 0 0 0 0,1 0 1 0 0,0 0-1 0 0,0 0 0 0 0,-1 0 0 0 0,1 0 0 0 0,0 1 0 0 0,-1-1 1 0 0,-3 2 132 0 0,1-1-69 0 0,1 0 0 0 0,0 0 0 0 0,0 0 0 0 0,0 0 0 0 0,0 1 0 0 0,0-1 0 0 0,0 1-1 0 0,0 0 1 0 0,0 0 0 0 0,1 0 0 0 0,-1 0 0 0 0,-3 4 0 0 0,1 0-6 0 0,0 0 0 0 0,0 0 1 0 0,1 1-1 0 0,0 0 0 0 0,0-1 0 0 0,1 1 0 0 0,0 0 0 0 0,0 1 1 0 0,0-1-1 0 0,1 0 0 0 0,0 1 0 0 0,1 0 0 0 0,0-1 0 0 0,-1 10 1 0 0,2-13-179 0 0,0 0 0 0 0,0 1 0 0 0,1-1 0 0 0,-1 0 0 0 0,1 1 0 0 0,0-1 0 0 0,0 0 0 0 0,1 0 0 0 0,-1 0 0 0 0,1 0 0 0 0,0 0 0 0 0,0 0 0 0 0,0 0 0 0 0,0 0 0 0 0,1-1 1 0 0,0 1-1 0 0,0-1 0 0 0,0 0 0 0 0,0 0 0 0 0,0 0 0 0 0,0 0 0 0 0,1-1 0 0 0,-1 1 0 0 0,1-1 0 0 0,0 0 0 0 0,4 2 0 0 0,13 4-6620 0 0,3-1-2209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9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13 196 10800 0 0,'0'-1'496'0'0,"0"-20"-28"0"0,2-60 2773 0 0,-1 57-1596 0 0,-1 15-703 0 0,0 1 0 0 0,1-1 1 0 0,0 1-1 0 0,5-16 0 0 0,-1 13 2016 0 0,-4 11-2868 0 0,-1 0 0 0 0,0 0 0 0 0,0 0 0 0 0,0 0 0 0 0,0 0 0 0 0,0 0 0 0 0,1 0 0 0 0,-1 0 0 0 0,0 0 0 0 0,0 0 0 0 0,0 0 0 0 0,0 0 0 0 0,0 1 0 0 0,1-1 0 0 0,-1 0 0 0 0,0 0 0 0 0,0 0 0 0 0,0 0 0 0 0,0 0 0 0 0,0 0 0 0 0,0 0 0 0 0,0 0 1 0 0,1 0-1 0 0,-1 1 0 0 0,0-1 0 0 0,0 0 0 0 0,0 0 0 0 0,0 0 0 0 0,0 0 0 0 0,0 0 0 0 0,0 1 0 0 0,0-1 0 0 0,0 0 0 0 0,0 0 0 0 0,0 0 0 0 0,0 0 0 0 0,0 0 0 0 0,0 1 0 0 0,4 23 2140 0 0,-3 3-1685 0 0,-1 0-1 0 0,-1-1 1 0 0,-9 46-1 0 0,1-1-672 0 0,2-11-148 0 0,-3 45 894 0 0,10-88-578 0 0,0 0 0 0 0,1 0 0 0 0,0-1 0 0 0,5 20 0 0 0,-3-22-179 0 0,-1-6-137 0 0,0 1 0 0 0,0-1 0 0 0,1 0 0 0 0,0 0 0 0 0,6 11-1 0 0,0-5-1442 0 0,1 3-7057 0 0,-4-7-17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10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94 19783 0 0,'-34'-2'2307'0'0,"33"2"-2208"0"0,1-1-1 0 0,0 1 1 0 0,-1 0 0 0 0,1 0-1 0 0,0 0 1 0 0,-1 0 0 0 0,1-1-1 0 0,0 1 1 0 0,0 0 0 0 0,-1 0-1 0 0,1-1 1 0 0,0 1 0 0 0,0 0-1 0 0,0-1 1 0 0,-1 1 0 0 0,1 0-1 0 0,0-1 1 0 0,0 1 0 0 0,0 0-1 0 0,0-1 1 0 0,-1 1 0 0 0,1 0-1 0 0,0-1 1 0 0,0 1 0 0 0,0 0-1 0 0,0-1 1 0 0,0 1 0 0 0,0 0-1 0 0,0-1 1 0 0,0 1 0 0 0,0-1-1 0 0,0 1 1 0 0,1-1 0 0 0,0-11 1627 0 0,1 8-1540 0 0,-1 0 0 0 0,1 0 1 0 0,0 0-1 0 0,0 0 0 0 0,1 1 0 0 0,-1-1 0 0 0,1 0 0 0 0,0 1 1 0 0,0 0-1 0 0,0 0 0 0 0,0 0 0 0 0,0 0 0 0 0,1 0 0 0 0,-1 1 1 0 0,1-1-1 0 0,0 1 0 0 0,0 0 0 0 0,0 0 0 0 0,0 1 0 0 0,0-1 1 0 0,0 1-1 0 0,0 0 0 0 0,7-1 0 0 0,-9 1-179 0 0,0 1-1 0 0,0 0 1 0 0,0 0 0 0 0,0 0 0 0 0,0 0-1 0 0,0 0 1 0 0,0 0 0 0 0,0 0-1 0 0,0 1 1 0 0,0-1 0 0 0,0 0-1 0 0,0 1 1 0 0,0 0 0 0 0,-1 0 0 0 0,1-1-1 0 0,0 1 1 0 0,0 0 0 0 0,-1 0-1 0 0,1 1 1 0 0,-1-1 0 0 0,1 0 0 0 0,-1 1-1 0 0,1-1 1 0 0,-1 0 0 0 0,0 1-1 0 0,1 0 1 0 0,-1-1 0 0 0,0 1-1 0 0,0 0 1 0 0,0-1 0 0 0,-1 1 0 0 0,2 3-1 0 0,-1-1 11 0 0,0-1 1 0 0,0 1-1 0 0,-1 0 0 0 0,1 0 0 0 0,-1 0 0 0 0,0 0 1 0 0,0 0-1 0 0,0 0 0 0 0,-1 0 0 0 0,1-1 0 0 0,-1 1 0 0 0,0 0 1 0 0,0 0-1 0 0,-1 0 0 0 0,-1 4 0 0 0,0-3-4 0 0,1-1-1 0 0,-1 1 1 0 0,0 0-1 0 0,-1-1 1 0 0,1 0-1 0 0,-1 0 1 0 0,-5 5-1 0 0,8-8 1 0 0,-1 0 0 0 0,1 0 0 0 0,-1 1-1 0 0,0-1 1 0 0,0 0 0 0 0,1 0-1 0 0,-1 0 1 0 0,0-1 0 0 0,0 1-1 0 0,0 0 1 0 0,0-1 0 0 0,0 1 0 0 0,0-1-1 0 0,0 0 1 0 0,0 0 0 0 0,0 1-1 0 0,0-1 1 0 0,0-1 0 0 0,0 1 0 0 0,0 0-1 0 0,1 0 1 0 0,-1-1 0 0 0,-2 0-1 0 0,2 1-7 0 0,1-1-1 0 0,0 0 1 0 0,-1 0-1 0 0,1 0 1 0 0,0 1 0 0 0,0-1-1 0 0,0 0 1 0 0,0 0-1 0 0,0-1 1 0 0,0 1-1 0 0,0 0 1 0 0,0 0-1 0 0,0 0 1 0 0,0-1-1 0 0,0 1 1 0 0,1 0-1 0 0,-1-1 1 0 0,1 1-1 0 0,-1-1 1 0 0,1 1-1 0 0,-1-3 1 0 0,0-3 24 0 0,0 0 0 0 0,1-1 1 0 0,0-9-1 0 0,0 7-19 0 0,0 8-3 0 0,3-7-66 0 0,-3 9-210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0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180 145 11976 0 0,'0'0'2234'0'0,"1"-10"-767"0"0,30-72 895 0 0,-17 44-458 0 0,-14 38-1837 0 0,0-1 0 0 0,0 1 1 0 0,1-1-1 0 0,-1 1 0 0 0,0-1 0 0 0,0 1 0 0 0,0 0 0 0 0,0-1 0 0 0,0 1 0 0 0,0-1 0 0 0,0 1 0 0 0,0-1 0 0 0,0 1 0 0 0,0-1 0 0 0,0 1 0 0 0,0-1 0 0 0,0 1 0 0 0,0-1 0 0 0,0 1 0 0 0,0 0 0 0 0,-1-1 0 0 0,1 1 0 0 0,0-1 0 0 0,0 1 0 0 0,-1-1 0 0 0,1 1 0 0 0,0 0 0 0 0,-1-1 0 0 0,0 0 50 0 0,1 1 0 0 0,-1 0 0 0 0,0 0 0 0 0,0 0 0 0 0,1 0 0 0 0,-1 0-1 0 0,0 0 1 0 0,0 0 0 0 0,1 0 0 0 0,-1 0 0 0 0,0 0 0 0 0,1 0-1 0 0,-1 0 1 0 0,0 0 0 0 0,-1 1 0 0 0,-3 1 220 0 0,1-1-1 0 0,-1 1 1 0 0,1 1 0 0 0,-6 3 0 0 0,0 1-85 0 0,0 2 0 0 0,1 0 0 0 0,0 0 1 0 0,0 0-1 0 0,-10 17 0 0 0,-34 57 430 0 0,36-52-254 0 0,8-17 117 0 0,1 2 0 0 0,-12 29 0 0 0,18-39-374 0 0,0 0 0 0 0,1 0 0 0 0,-1 0-1 0 0,1 1 1 0 0,0-1 0 0 0,1 0 0 0 0,0 1-1 0 0,0-1 1 0 0,0 1 0 0 0,3 11 0 0 0,-3-15-205 0 0,1-1 0 0 0,0 0 0 0 0,0 0 0 0 0,0 0 0 0 0,0 0 0 0 0,0 0 0 0 0,0 0 0 0 0,0 0-1 0 0,1 0 1 0 0,-1 0 0 0 0,1 0 0 0 0,0-1 0 0 0,-1 1 0 0 0,1-1 0 0 0,2 2 0 0 0,0 0 27 0 0,0-1-1 0 0,0 0 0 0 0,0 0 0 0 0,0-1 1 0 0,1 1-1 0 0,-1-1 0 0 0,6 1 1 0 0,7 0 139 0 0,0 0 0 0 0,-1-1 0 0 0,22-3 0 0 0,-33 2-89 0 0,15-1 86 0 0,37 0-234 0 0,-52 1 94 0 0,0 0 1 0 0,0 1-1 0 0,0 0 0 0 0,1 0 1 0 0,-1 1-1 0 0,0-1 0 0 0,-1 1 1 0 0,8 3-1 0 0,-10-3 16 0 0,0 0-1 0 0,0 0 0 0 0,-1 0 1 0 0,1 0-1 0 0,0 0 1 0 0,-1 0-1 0 0,0 0 1 0 0,1 1-1 0 0,-1-1 1 0 0,0 0-1 0 0,0 1 1 0 0,0-1-1 0 0,0 1 1 0 0,-1 0-1 0 0,1-1 1 0 0,-1 1-1 0 0,1 3 1 0 0,0 4 7 0 0,0 0-1 0 0,-1 0 1 0 0,-1 13 0 0 0,-2-7-64 0 0,0 1 0 0 0,0 0 0 0 0,-2-1-1 0 0,0 0 1 0 0,-1 0 0 0 0,0 0 0 0 0,-16 26 0 0 0,9-23-527 0 0,13-18 440 0 0,-1-1 1 0 0,0 1-1 0 0,0 0 1 0 0,1 0-1 0 0,-1-1 1 0 0,0 1-1 0 0,0 0 1 0 0,0-1-1 0 0,0 1 1 0 0,0-1-1 0 0,0 1 1 0 0,0-1-1 0 0,0 1 1 0 0,0-1-1 0 0,0 0 1 0 0,0 1-1 0 0,-1-1 1 0 0,1 0-6 0 0,0-1 0 0 0,1 1 0 0 0,-1 0 0 0 0,1 0 1 0 0,-1-1-1 0 0,1 1 0 0 0,-1-1 0 0 0,1 1 0 0 0,-1 0 0 0 0,1-1 0 0 0,-1 1 1 0 0,1-1-1 0 0,0 1 0 0 0,-1-1 0 0 0,1 1 0 0 0,0-1 0 0 0,-1 0 0 0 0,1 1 1 0 0,0-1-1 0 0,0 1 0 0 0,0-1 0 0 0,-1 1 0 0 0,1-1 0 0 0,0 0 1 0 0,0 1-1 0 0,0-1 0 0 0,0 0 0 0 0,0 0 0 0 0,-1-22-2251 0 0,1 22 2202 0 0,2-23-1790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91 5064 0 0,'4'-17'518'0'0,"-1"7"-277"0"0,0-1 1 0 0,4-10 0 0 0,5 3 4358 0 0,-11 16-3439 0 0,0 1 1 0 0,1-1-1 0 0,-1 1 0 0 0,1 0 0 0 0,-1 0 0 0 0,1 0 1 0 0,-1 0-1 0 0,3-2 0 0 0,-3 3-1051 0 0,0 0-1 0 0,-1 0 1 0 0,1 0 0 0 0,0 0-1 0 0,-1 0 1 0 0,1 0 0 0 0,0 0 0 0 0,-1 0-1 0 0,1 0 1 0 0,0 0 0 0 0,0 0-1 0 0,-1 0 1 0 0,1 0 0 0 0,-1 1-1 0 0,1-1 1 0 0,0 0 0 0 0,-1 0-1 0 0,1 1 1 0 0,0-1 0 0 0,-1 0-1 0 0,1 1 1 0 0,-1-1 0 0 0,1 1 0 0 0,-1-1-1 0 0,1 1 1 0 0,-1-1 0 0 0,0 1-1 0 0,1-1 1 0 0,-1 1 0 0 0,1-1-1 0 0,-1 1 1 0 0,0 0 0 0 0,1 0-1 0 0,11 27 855 0 0,-9-20-629 0 0,2 7 170 0 0,-1 0 0 0 0,5 29 1 0 0,1 5 123 0 0,23 87 558 0 0,21 73-533 0 0,-50-196-635 0 0,62 178 93 0 0,-59-174-128 0 0,25 64-1885 0 0,-28-62-410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37.8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9 3680 0 0,'-1'-1'28'0'0,"0"1"-1"0"0,0-1 1 0 0,0 1 0 0 0,0-1 0 0 0,0 1 0 0 0,-1 0-1 0 0,1 0 1 0 0,0-1 0 0 0,0 1 0 0 0,0 0 0 0 0,0 0-1 0 0,0 0 1 0 0,-1 0 0 0 0,1 0 0 0 0,0 0 0 0 0,0 1 0 0 0,0-1-1 0 0,0 0 1 0 0,0 1 0 0 0,0-1 0 0 0,-2 1 0 0 0,-7 2 813 0 0,-10 2 2086 0 0,12-3-1970 0 0,1 0 0 0 0,-1-1 1 0 0,-13 1-1 0 0,20-2-398 0 0,-17 6 4482 0 0,17-5-4960 0 0,1 0-1 0 0,0 0 1 0 0,0 0 0 0 0,-1 0 0 0 0,1 0 0 0 0,0 0 0 0 0,0 0-1 0 0,0 0 1 0 0,0 0 0 0 0,0 0 0 0 0,0 0 0 0 0,0 0 0 0 0,0 0-1 0 0,1 0 1 0 0,-1 0 0 0 0,0 0 0 0 0,0-1 0 0 0,1 1 0 0 0,-1 0-1 0 0,1 0 1 0 0,0 1 0 0 0,1 0 126 0 0,-1 0-1 0 0,1 0 0 0 0,-1-1 1 0 0,1 1-1 0 0,0-1 1 0 0,0 1-1 0 0,0-1 0 0 0,4 2 1 0 0,2 1 365 0 0,1-1 1 0 0,0 1 0 0 0,14 2-1 0 0,1-2-100 0 0,1-2 0 0 0,-1 0 1 0 0,29-2-1 0 0,1 1 55 0 0,260 0 1415 0 0,-160-2-1300 0 0,275-5 665 0 0,1 0-142 0 0,-118-6-397 0 0,-193 9-321 0 0,-1 0-46 0 0,-101 3-339 0 0,23 1-1 0 0,-2 1-8 0 0,58 5 35 0 0,-94-6-138 0 0,0-1 0 0 0,0 0 0 0 0,0 0 1 0 0,0-1-1 0 0,0 1 0 0 0,-1 0 0 0 0,1 0 0 0 0,0-1 0 0 0,0 1 1 0 0,0-1-1 0 0,-1 0 0 0 0,1 1 0 0 0,0-1 0 0 0,-1 0 0 0 0,1 0 0 0 0,-1 0 1 0 0,1 0-1 0 0,-1 0 0 0 0,1-1 0 0 0,1-1 0 0 0,-1 0-167 0 0,-1 0 0 0 0,0 0 0 0 0,1 1 0 0 0,-1-1 0 0 0,0-1 0 0 0,-1 1 0 0 0,1 0 0 0 0,0-5 0 0 0,2-8-484 0 0,0 6-830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6936 0 0,'0'0'4125'0'0,"8"-3"-2320"0"0,-5 0-1648 0 0,-1 1 0 0 0,0-1-1 0 0,0 1 1 0 0,0-1-1 0 0,0 0 1 0 0,-1 0 0 0 0,1 0-1 0 0,-1 0 1 0 0,1 0-1 0 0,-1 0 1 0 0,0 0 0 0 0,-1-1-1 0 0,1 1 1 0 0,0-7 0 0 0,-1 9 39 0 0,1-1 115 0 0,-1-1 0 0 0,0 1 0 0 0,0-1 1 0 0,1 1-1 0 0,0 0 0 0 0,1-4 0 0 0,-1 2-16 0 0,-1 3 179 0 0,-1-13 812 0 0,-1 4-1050 0 0,0 0-1 0 0,1 0 1 0 0,1-1 0 0 0,-1 1 0 0 0,2 0 0 0 0,-1-1 0 0 0,3-10 0 0 0,-3 20-233 0 0,3-17 402 0 0,7-27 0 0 0,0 5 43 0 0,1-6 45 0 0,2 2 1 0 0,2-1 0 0 0,41-80-1 0 0,-54 120-480 0 0,1 1 0 0 0,-1-1 0 0 0,1 1-1 0 0,6-7 1 0 0,-8 10-12 0 0,-1 1-1 0 0,0 0 0 0 0,0 0 1 0 0,0 0-1 0 0,0-1 1 0 0,1 1-1 0 0,-1 0 1 0 0,0 0-1 0 0,0 0 0 0 0,0 0 1 0 0,1 0-1 0 0,-1-1 1 0 0,0 1-1 0 0,0 0 0 0 0,1 0 1 0 0,-1 0-1 0 0,0 0 1 0 0,0 0-1 0 0,1 0 0 0 0,-1 0 1 0 0,0 0-1 0 0,0 0 1 0 0,1 0-1 0 0,-1 0 0 0 0,0 0 1 0 0,0 0-1 0 0,1 0 1 0 0,-1 0-1 0 0,0 0 1 0 0,0 0-1 0 0,1 1 0 0 0,-1-1 1 0 0,0 0-1 0 0,0 0 1 0 0,0 0-1 0 0,1 0 0 0 0,-1 0 1 0 0,0 1-1 0 0,0-1 1 0 0,0 0-1 0 0,1 0 0 0 0,-1 0 1 0 0,0 1-1 0 0,0-1 1 0 0,4 7 34 0 0,0 2-27 0 0,-1 1 1 0 0,0 0 0 0 0,-1 0-1 0 0,0 0 1 0 0,-1 0 0 0 0,0 0 0 0 0,0 12-1 0 0,0-13-3 0 0,1 58 221 0 0,-2-37-252 0 0,1 0-1 0 0,2 0 1 0 0,7 35-1 0 0,-7-52 29 0 0,-2-8-13 0 0,0 1 1 0 0,0-1-1 0 0,5 10 1 0 0,-6-14 27 0 0,1 0 1 0 0,-1 0-1 0 0,1 1 1 0 0,0-1 0 0 0,-1 0-1 0 0,1 0 1 0 0,0 0-1 0 0,0 0 1 0 0,0 0-1 0 0,0 0 1 0 0,0 0-1 0 0,0-1 1 0 0,0 1-1 0 0,0 0 1 0 0,1 0 0 0 0,-1-1-1 0 0,0 1 1 0 0,0-1-1 0 0,1 1 1 0 0,1 0-1 0 0,-1-1-23 0 0,-1 0 1 0 0,1-1-1 0 0,-1 1 0 0 0,1 0 0 0 0,-1 0 0 0 0,1-1 1 0 0,-1 1-1 0 0,1-1 0 0 0,-1 1 0 0 0,1-1 0 0 0,-1 1 1 0 0,0-1-1 0 0,1 0 0 0 0,-1 0 0 0 0,0 0 0 0 0,0 0 0 0 0,0 0 1 0 0,0 0-1 0 0,1 0 0 0 0,0-2 0 0 0,3-3-43 0 0,-1 1-1 0 0,0-1 1 0 0,4-8-1 0 0,5-11 107 0 0,14-46-1 0 0,-11 27 18 0 0,8-22 336 0 0,12-29 553 0 0,-36 93-941 0 0,1 1 1 0 0,-1 0-1 0 0,1 0 0 0 0,0 0 0 0 0,0 0 1 0 0,0 0-1 0 0,-1 0 0 0 0,1 0 0 0 0,0 0 0 0 0,2-1 1 0 0,3-3 36 0 0,0 13 32 0 0,-4-5-85 0 0,0 1 0 0 0,-1-1 1 0 0,0 1-1 0 0,0-1 0 0 0,0 1 0 0 0,0-1 0 0 0,-1 1 1 0 0,1 5-1 0 0,-2 34-2 0 0,0-9 49 0 0,1-18-42 0 0,-3 24 0 0 0,0-3 39 0 0,-2 23-31 0 0,2-46-13 0 0,2-1 1 0 0,0 1 0 0 0,0 0-1 0 0,1 0 1 0 0,1-1 0 0 0,0 1-1 0 0,4 14 1 0 0,-5-25-104 0 0,1 0 0 0 0,0-1 0 0 0,0 1-1 0 0,0-1 1 0 0,0 1 0 0 0,1-1 0 0 0,-1 1 0 0 0,1-1-1 0 0,-1 0 1 0 0,4 4 0 0 0,-4-5-103 0 0,1 0 0 0 0,-1 0 1 0 0,1 0-1 0 0,-1 0 0 0 0,1 0 0 0 0,-1-1 0 0 0,1 1 1 0 0,-1 0-1 0 0,1-1 0 0 0,0 1 0 0 0,-1-1 1 0 0,1 0-1 0 0,0 1 0 0 0,0-1 0 0 0,-1 0 1 0 0,1 0-1 0 0,3-1 0 0 0,9 0-1459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0 217 21391 0 0,'0'0'1943'0'0,"7"-10"-1566"0"0,-2 5 235 0 0,1 0 0 0 0,0 0 0 0 0,12-8-1 0 0,3-1 476 0 0,22-14 73 0 0,-24 16-1001 0 0,-3 3-261 0 0,1 1-1 0 0,0 1 0 0 0,26-8 1 0 0,7-3-1038 0 0,68-20-4062 0 0,-59 21-360 0 0,-18 4-1656 0 0,-50 20 7791 0 0,-14 8 2863 0 0,2 1-1 0 0,-30 28 1 0 0,44-37-2768 0 0,0 0 1 0 0,0 1-1 0 0,1 0 1 0 0,0 0-1 0 0,0 1 1 0 0,1 0-1 0 0,0 0 1 0 0,1 0-1 0 0,-6 17 1 0 0,6-13-124 0 0,-5 22 1066 0 0,9-32-1505 0 0,0-1 1 0 0,-1 1 0 0 0,1-1 0 0 0,0 0 0 0 0,1 1 0 0 0,-1-1 0 0 0,0 1-1 0 0,1-1 1 0 0,-1 0 0 0 0,1 1 0 0 0,0-1 0 0 0,1 4 0 0 0,-1-5-91 0 0,-1-1 1 0 0,0 1-1 0 0,1 0 1 0 0,-1-1-1 0 0,1 1 1 0 0,-1-1-1 0 0,1 1 1 0 0,0-1-1 0 0,-1 0 1 0 0,1 1-1 0 0,-1-1 1 0 0,1 1-1 0 0,0-1 1 0 0,-1 0-1 0 0,1 0 1 0 0,0 1 0 0 0,-1-1-1 0 0,1 0 1 0 0,0 0-1 0 0,-1 0 1 0 0,1 0-1 0 0,0 0 1 0 0,0 0-1 0 0,-1 0 1 0 0,1 0-1 0 0,0 0 1 0 0,-1 0-1 0 0,1 0 1 0 0,0 0-1 0 0,0 0 1 0 0,0-1-1 0 0,24-11 46 0 0,-20 9-15 0 0,8-5-200 0 0,0-1 0 0 0,-1 0 0 0 0,0 0-1 0 0,-1-1 1 0 0,16-18 0 0 0,-15 15-866 0 0,-2-1 0 0 0,0 0 0 0 0,0-1 0 0 0,11-26 0 0 0,-9 16-1227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14744 0 0,'3'6'1334'0'0,"4"9"-537"0"0,-1 1 1 0 0,-1-1-1 0 0,5 25 0 0 0,-5-19 1026 0 0,17 77 1941 0 0,-18-81-3033 0 0,1 31 0 0 0,1 4 416 0 0,4 41 121 0 0,-3-28-744 0 0,-2 0 516 0 0,-11-79-757 0 0,1 5-187 0 0,0-12 209 0 0,0 0 1 0 0,-2-22 0 0 0,7 38-285 0 0,-11-107-441 0 0,11 94 408 0 0,0 0 0 0 0,1 0 0 0 0,1 1 0 0 0,6-25 0 0 0,-2 20 152 0 0,1 0-1 0 0,14-33 1 0 0,-15 44-21 0 0,-1 1-1 0 0,1-1 1 0 0,1 1 0 0 0,0 1 0 0 0,1 0 0 0 0,15-16 0 0 0,-22 24-113 0 0,0-1 1 0 0,0 1-1 0 0,0 0 1 0 0,0 1-1 0 0,0-1 0 0 0,0 0 1 0 0,1 0-1 0 0,-1 0 0 0 0,0 1 1 0 0,0-1-1 0 0,1 0 1 0 0,-1 1-1 0 0,0-1 0 0 0,1 1 1 0 0,-1 0-1 0 0,0-1 0 0 0,1 1 1 0 0,-1 0-1 0 0,1 0 1 0 0,-1 0-1 0 0,1 0 0 0 0,-1 0 1 0 0,0 0-1 0 0,1 0 0 0 0,-1 1 1 0 0,1-1-1 0 0,-1 0 1 0 0,0 1-1 0 0,1-1 0 0 0,-1 1 1 0 0,0-1-1 0 0,0 1 1 0 0,1 0-1 0 0,-1 0 0 0 0,0 0 1 0 0,2 1-1 0 0,-1 0 4 0 0,0 1 0 0 0,0 0 0 0 0,0 0-1 0 0,0 0 1 0 0,0 0 0 0 0,-1 0 0 0 0,1 0 0 0 0,-1 0 0 0 0,0 1 0 0 0,0-1 0 0 0,0 0-1 0 0,0 1 1 0 0,-1-1 0 0 0,1 5 0 0 0,0 6-10 0 0,-1 1 0 0 0,-1-1 0 0 0,0 0 0 0 0,-1 1 0 0 0,-1-1 0 0 0,-4 14 0 0 0,-4 7 0 0 0,-19 38 0 0 0,23-57-198 0 0,0-1 1 0 0,-2 0-1 0 0,-12 18 0 0 0,18-28 97 0 0,-1 0 0 0 0,-1 0 0 0 0,1 0-1 0 0,-1-1 1 0 0,1 0 0 0 0,-2 1 0 0 0,1-2 0 0 0,0 1-1 0 0,-1 0 1 0 0,1-1 0 0 0,-10 4 0 0 0,-3-3-2114 0 0,1-7-4758 0 0,-2-3-2321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192 282 8264 0 0,'-23'2'1109'0'0,"0"-1"1"0"0,-42-5-1 0 0,61 4-748 0 0,-60-11 3402 0 0,63 11-3660 0 0,0 0 0 0 0,1 0 0 0 0,-1 0 1 0 0,0-1-1 0 0,1 1 0 0 0,-1 0 1 0 0,0 0-1 0 0,1 0 0 0 0,-1 0 1 0 0,1-1-1 0 0,-1 1 0 0 0,0 0 1 0 0,1 0-1 0 0,-1-1 0 0 0,1 1 1 0 0,-1-1-1 0 0,0 0 0 0 0,1 1-17 0 0,0 0 1 0 0,0 0-1 0 0,0-1 0 0 0,1 1 0 0 0,-1 0 0 0 0,0-1 1 0 0,0 1-1 0 0,0 0 0 0 0,0 0 0 0 0,1-1 0 0 0,-1 1 1 0 0,0 0-1 0 0,0 0 0 0 0,1 0 0 0 0,-1-1 0 0 0,0 1 1 0 0,0 0-1 0 0,1 0 0 0 0,-1 0 0 0 0,0 0 0 0 0,1 0 1 0 0,-1 0-1 0 0,0-1 0 0 0,1 1 0 0 0,25-7 1215 0 0,207-36 1171 0 0,-8-1-756 0 0,23-5-2000 0 0,111-18 404 0 0,-237 46-18 0 0,-90 15-118 0 0,90-13 714 0 0,-96 17 5 0 0,0 0 0 0 0,45 4 0 0 0,-65-2-629 0 0,1 1 0 0 0,-1 0-1 0 0,1 1 1 0 0,0-1-1 0 0,-1 1 1 0 0,0 0-1 0 0,1 1 1 0 0,-1-1-1 0 0,0 1 1 0 0,0 1-1 0 0,-1-1 1 0 0,1 1-1 0 0,-1 0 1 0 0,0 0-1 0 0,0 0 1 0 0,0 1-1 0 0,0 0 1 0 0,-1 0 0 0 0,6 8-1 0 0,-9-11-72 0 0,12 20 38 0 0,0 0 0 0 0,-2 1-1 0 0,10 26 1 0 0,25 108 29 0 0,-6 2-1 0 0,21 188 1 0 0,-41-145-135 0 0,-6-44 238 0 0,11 86-229 0 0,-18-180 12 0 0,-3-31 244 0 0,8 39 1 0 0,3-8-50 0 0,3-2 1 0 0,51 118-1 0 0,-64-170-193 0 0,-2-4-16 0 0,1 1-1 0 0,-1-1 0 0 0,0 1 0 0 0,-1 0 0 0 0,0 0 0 0 0,0 0 0 0 0,-1 0 0 0 0,2 8 0 0 0,-5-10-631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4 269 9216 0 0,'0'0'421'0'0,"3"-12"150"0"0,4-7 1327 0 0,7-34 1 0 0,2-5 846 0 0,-13 49-2658 0 0,-1 0 1 0 0,0 0-1 0 0,0-1 0 0 0,0 1 0 0 0,-1-1 1 0 0,-1 1-1 0 0,0-1 0 0 0,-1-14 0 0 0,0 22-64 0 0,1 1 0 0 0,0 0-1 0 0,0 0 1 0 0,-1 0 0 0 0,1 0-1 0 0,-1 0 1 0 0,1 0 0 0 0,-1 0-1 0 0,1 0 1 0 0,-1 0 0 0 0,1 0-1 0 0,-1 0 1 0 0,0 0 0 0 0,0 1-1 0 0,0-1 1 0 0,1 0 0 0 0,-2-1-1 0 0,-6-6 564 0 0,7 8-229 0 0,-13 16 1236 0 0,11-10-1444 0 0,0-1-1 0 0,1 0 0 0 0,-1 1 0 0 0,1-1 0 0 0,0 1 1 0 0,1 0-1 0 0,-1 0 0 0 0,1 0 0 0 0,0 0 0 0 0,0 10 0 0 0,1 7 167 0 0,5 34 0 0 0,-3-36-151 0 0,-1-5-66 0 0,1 0 1 0 0,1 0-1 0 0,1 0 0 0 0,0-1 0 0 0,7 19 0 0 0,-9-29-83 0 0,0-1 1 0 0,1 0-1 0 0,-1 0 1 0 0,1 0-1 0 0,0 0 1 0 0,0 0-1 0 0,0 0 1 0 0,0-1-1 0 0,6 5 1 0 0,-6-6-16 0 0,0 0-1 0 0,0 0 1 0 0,0-1 0 0 0,0 1-1 0 0,0-1 1 0 0,0 0 0 0 0,0 0-1 0 0,1 0 1 0 0,-1 0 0 0 0,0-1 0 0 0,1 1-1 0 0,-1-1 1 0 0,0 0 0 0 0,1 0-1 0 0,3 0 1 0 0,-3-1-117 0 0,0 1 0 0 0,-1-1 0 0 0,1 0 0 0 0,0 0 0 0 0,0 0 0 0 0,0-1 0 0 0,-1 1 0 0 0,6-4 0 0 0,13-12-5509 0 0,-2-4-1657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12896 0 0,'0'0'594'0'0,"-2"8"189"0"0,0 2-451 0 0,0 0 0 0 0,1 0 0 0 0,0 0 0 0 0,1 1 0 0 0,1 11 0 0 0,8 52 3861 0 0,-7-59-4040 0 0,40 224 1603 0 0,-29-173-1791 0 0,2-1 0 0 0,41 107 0 0 0,-47-154-1218 0 0,-1-5-429 0 0</inkml:trace>
  <inkml:trace contextRef="#ctx0" brushRef="#br0" timeOffset="1">35 485 15664 0 0,'0'0'1671'0'0,"5"3"-1671"0"0,2-3 0 0 0,1 2 1056 0 0,4 1 152 0 0,-2-3 32 0 0,4 0 8 0 0,0-3-840 0 0,4 1-168 0 0,1 2-32 0 0,-2-3-8 0 0,-3-1-104 0 0,5-1-16 0 0,1-4-8 0 0,6 2 0 0 0,-4 0-864 0 0,6-4-168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35 10048 0 0,'0'0'25'0'0,"0"0"-1"0"0,0 0 1 0 0,0 1 0 0 0,0-1 0 0 0,1 0 0 0 0,-1 1-1 0 0,0-1 1 0 0,0 0 0 0 0,-1 0 0 0 0,1 1 0 0 0,0-1-1 0 0,0 0 1 0 0,0 1 0 0 0,0-1 0 0 0,0 0 0 0 0,0 0 0 0 0,0 1-1 0 0,0-1 1 0 0,0 0 0 0 0,-1 0 0 0 0,1 1 0 0 0,0-1-1 0 0,0 0 1 0 0,0 0 0 0 0,-1 0 0 0 0,1 1 0 0 0,0-1-1 0 0,0 0 1 0 0,0 0 0 0 0,-1 0 0 0 0,1 0 0 0 0,0 1 0 0 0,-1-1-1 0 0,-2-10 777 0 0,2 8-559 0 0,1 0-1 0 0,0 0 0 0 0,-1 0 1 0 0,1 0-1 0 0,0-1 0 0 0,0 1 1 0 0,1 0-1 0 0,-1 0 1 0 0,0 0-1 0 0,1 0 0 0 0,-1 0 1 0 0,2-3-1 0 0,-2 5-190 0 0,0-1 0 0 0,0 1 0 0 0,1 0 0 0 0,-1 0 0 0 0,0 0 0 0 0,0 0 0 0 0,0 0 0 0 0,1-1 0 0 0,-1 1 0 0 0,0 0-1 0 0,0 0 1 0 0,0 0 0 0 0,1 0 0 0 0,-1 0 0 0 0,0 0 0 0 0,0 0 0 0 0,0 0 0 0 0,1 0 0 0 0,-1 0 0 0 0,0 0 0 0 0,0 0 0 0 0,0 0 0 0 0,1 0 0 0 0,-1 0 0 0 0,0 0-1 0 0,0 0 1 0 0,1 0 0 0 0,-1 0 0 0 0,0 0 0 0 0,0 0 0 0 0,0 1 0 0 0,1-1 0 0 0,-1 0 0 0 0,0 0 0 0 0,0 0 0 0 0,0 0 0 0 0,10 10 271 0 0,4 11-456 0 0,-7-5 134 0 0,0 1 0 0 0,-1 0 0 0 0,7 31-1 0 0,3 55 49 0 0,-5-26-31 0 0,2 29 38 0 0,-10-69-52 0 0,2 0 0 0 0,18 70 0 0 0,-22-104 0 0 0,1 1-1 0 0,0 0 0 0 0,0-1 1 0 0,0 1-1 0 0,0-1 0 0 0,0 1 0 0 0,1-1 1 0 0,3 4-1 0 0,-5-6 4 0 0,-1-1 0 0 0,1 1 0 0 0,0 0 0 0 0,-1-1 0 0 0,1 1 0 0 0,0-1 0 0 0,-1 1 0 0 0,1-1 1 0 0,0 1-1 0 0,0-1 0 0 0,0 1 0 0 0,0-1 0 0 0,-1 0 0 0 0,1 0 0 0 0,0 1 0 0 0,0-1 0 0 0,0 0 0 0 0,0 0 0 0 0,0 0 0 0 0,0 0 1 0 0,0 0-1 0 0,0 0 0 0 0,0 0 0 0 0,-1 0 0 0 0,1 0 0 0 0,0-1 0 0 0,0 1 0 0 0,0 0 0 0 0,0 0 0 0 0,0-1 0 0 0,-1 1 0 0 0,1-1 1 0 0,0 1-1 0 0,0-1 0 0 0,0 1 0 0 0,-1-1 0 0 0,1 1 0 0 0,0-1 0 0 0,-1 0 0 0 0,1 1 0 0 0,-1-1 0 0 0,1 0 0 0 0,0-1 0 0 0,15-21 786 0 0,-1-1 0 0 0,19-43 0 0 0,-19 36 229 0 0,20-31 0 0 0,-26 48-564 0 0,-5 6-98 0 0,1 0 0 0 0,0 0 1 0 0,9-10-1 0 0,-13 17-318 0 0,0 0 0 0 0,0 0 1 0 0,0 0-1 0 0,0 0 0 0 0,0 0 0 0 0,0 0 0 0 0,0 0 0 0 0,0 0 0 0 0,1 1 1 0 0,-1-1-1 0 0,0 0 0 0 0,1 1 0 0 0,-1-1 0 0 0,1 1 0 0 0,-1-1 0 0 0,0 1 1 0 0,1 0-1 0 0,-1 0 0 0 0,1 0 0 0 0,-1-1 0 0 0,1 1 0 0 0,-1 1 1 0 0,1-1-1 0 0,-1 0 0 0 0,1 0 0 0 0,-1 0 0 0 0,3 2 0 0 0,-2-1-23 0 0,0 0 0 0 0,0 1 0 0 0,0-1-1 0 0,0 1 1 0 0,0 0 0 0 0,0 0 0 0 0,0 0-1 0 0,-1 0 1 0 0,1 0 0 0 0,-1 0 0 0 0,1 0-1 0 0,-1 0 1 0 0,0 0 0 0 0,0 1 0 0 0,1 2-1 0 0,3 8 218 0 0,4 23-1 0 0,-5-18-219 0 0,2 17-78 0 0,-5-26 34 0 0,0 0 0 0 0,5 17 1 0 0,0-3 77 0 0,-5-16-31 0 0,1 0 0 0 0,0-1 0 0 0,3 9 0 0 0,-4-13-49 0 0,0 0 0 0 0,0 0 1 0 0,0-1-1 0 0,0 1 0 0 0,0-1 0 0 0,0 1 0 0 0,1-1 1 0 0,-1 1-1 0 0,0-1 0 0 0,1 0 0 0 0,-1 0 0 0 0,1 1 0 0 0,0-1 1 0 0,-1 0-1 0 0,1 0 0 0 0,3 1 0 0 0,2-2-1422 0 0,4-3-478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 15376 0 0,'-6'2'151'0'0,"1"1"0"0"0,0 0 0 0 0,0 1 1 0 0,0-1-1 0 0,0 1 0 0 0,0 0 0 0 0,1 0 1 0 0,-1 0-1 0 0,1 1 0 0 0,-4 5 0 0 0,-52 73 2739 0 0,56-76-2492 0 0,1-1 0 0 0,-1 1 0 0 0,1 0 0 0 0,0 0 1 0 0,1 0-1 0 0,-2 9 0 0 0,1-6 93 0 0,3-10-450 0 0,0 1-1 0 0,0-1 0 0 0,1 1 1 0 0,-1-1-1 0 0,0 1 0 0 0,1-1 1 0 0,-1 1-1 0 0,0-1 0 0 0,1 0 1 0 0,-1 1-1 0 0,1-1 0 0 0,-1 1 1 0 0,1-1-1 0 0,-1 0 0 0 0,1 0 1 0 0,-1 1-1 0 0,1-1 0 0 0,-1 0 1 0 0,1 0-1 0 0,-1 1 0 0 0,1-1 1 0 0,-1 0-1 0 0,1 0 0 0 0,-1 0 1 0 0,1 0-1 0 0,0 0 0 0 0,-1 0 1 0 0,1 0-1 0 0,16 2 196 0 0,-13-2-215 0 0,-1-1 0 0 0,1 1 0 0 0,-1-1 0 0 0,0 0 1 0 0,1 0-1 0 0,-1-1 0 0 0,0 1 0 0 0,1 0 1 0 0,-1-1-1 0 0,0 0 0 0 0,0 0 0 0 0,-1 0 0 0 0,1 0 1 0 0,3-3-1 0 0,5-6-531 0 0,17-21 0 0 0,-27 31 461 0 0,24-28-3439 0 0,-10 17-4014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104 317 5984 0 0,'-8'3'541'0'0,"3"-1"-312"0"0,0 0 0 0 0,0 0 1 0 0,0 0-1 0 0,1 1 0 0 0,-1 0 0 0 0,1-1 0 0 0,-6 6 1 0 0,6-4 465 0 0,-1 1 0 0 0,1-1 0 0 0,0 1 0 0 0,0 0 0 0 0,1 0 0 0 0,-1 1 0 0 0,1-1 1 0 0,0 1-1 0 0,-3 7 0 0 0,4-5 105 0 0,-1 0-1 0 0,1 1 1 0 0,0-1 0 0 0,0 0 0 0 0,1 1-1 0 0,0 12 1 0 0,2-12-943 0 0,-1-1 0 0 0,1 1 1 0 0,3 12-1 0 0,-4-19 172 0 0,1 1 1 0 0,0-1-1 0 0,-1 0 1 0 0,1 0 0 0 0,0 0-1 0 0,0 0 1 0 0,0 0-1 0 0,0 0 1 0 0,1 0-1 0 0,-1 0 1 0 0,0 0-1 0 0,1 0 1 0 0,-1 0 0 0 0,1-1-1 0 0,3 3 1 0 0,-4-3-13 0 0,1 0 0 0 0,0-1 0 0 0,0 1 0 0 0,0 0 0 0 0,-1-1 1 0 0,1 0-1 0 0,0 1 0 0 0,0-1 0 0 0,0 0 0 0 0,0 0 0 0 0,0 0 0 0 0,0 0 1 0 0,0 0-1 0 0,-1 0 0 0 0,1-1 0 0 0,0 1 0 0 0,0-1 0 0 0,3-1 0 0 0,2 0 10 0 0,1-2-1 0 0,-1 1 0 0 0,0-1 0 0 0,-1-1 1 0 0,1 1-1 0 0,-1-1 0 0 0,0 0 0 0 0,7-6 1 0 0,40-51 244 0 0,-49 58-223 0 0,5-9 111 0 0,0-1-1 0 0,-1 1 0 0 0,-1-1 0 0 0,0-1 0 0 0,5-14 0 0 0,19-78 681 0 0,-26 89-573 0 0,-2-1 0 0 0,0 1 0 0 0,-1-1 0 0 0,-1 0 0 0 0,-1 0 0 0 0,0 1 0 0 0,-2-1 0 0 0,-4-22 0 0 0,5 35-146 0 0,-1 1 1 0 0,0-1-1 0 0,-1 1 1 0 0,-2-5-1 0 0,4 8-75 0 0,1 1 0 0 0,-1 0 0 0 0,1 0-1 0 0,-1 0 1 0 0,0 0 0 0 0,1 0 0 0 0,-1 0-1 0 0,0 0 1 0 0,0 0 0 0 0,0 1 0 0 0,0-1-1 0 0,0 0 1 0 0,0 0 0 0 0,0 1-1 0 0,0-1 1 0 0,0 0 0 0 0,0 1 0 0 0,0-1-1 0 0,0 1 1 0 0,-1 0 0 0 0,1-1 0 0 0,0 1-1 0 0,0 0 1 0 0,-3-1 0 0 0,3 2-29 0 0,-1 0-1 0 0,1 0 1 0 0,0 0 0 0 0,0 0-1 0 0,-1 0 1 0 0,1 0 0 0 0,0 0-1 0 0,0 0 1 0 0,0 1 0 0 0,0-1 0 0 0,0 0-1 0 0,0 1 1 0 0,1-1 0 0 0,-1 1-1 0 0,0-1 1 0 0,1 1 0 0 0,-1 1-1 0 0,-9 28 172 0 0,7-5-220 0 0,2-1 0 0 0,0 1 1 0 0,2 0-1 0 0,0 0 0 0 0,2-1 0 0 0,1 1 0 0 0,12 39 0 0 0,0 22-782 0 0,-7-36-767 0 0,-4-24-785 0 0,-1-4-3098 0 0,2 2-2114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82 4144 0 0,'-1'-1'141'0'0,"-1"0"1"0"0,1 0 0 0 0,-1-1-1 0 0,1 1 1 0 0,0 0-1 0 0,0-1 1 0 0,-1 1 0 0 0,1-1-1 0 0,-1-2 1 0 0,0-1 1652 0 0,-1-1 1 0 0,1 0-1 0 0,-2-9 0 0 0,-2-4 45 0 0,6 18-1739 0 0,0 1 0 0 0,-1-1 1 0 0,1 1-1 0 0,0-1 1 0 0,0 1-1 0 0,-1-1 1 0 0,1 1-1 0 0,0-1 1 0 0,0 1-1 0 0,0-1 1 0 0,0 1-1 0 0,0-1 1 0 0,0 1-1 0 0,0-1 1 0 0,0 0-1 0 0,0 1 1 0 0,0-1-1 0 0,0 1 0 0 0,0-1 1 0 0,0 1-1 0 0,0-1 1 0 0,0 1-1 0 0,0-1 1 0 0,1 0-1 0 0,0 2-61 0 0,-1-1-1 0 0,1 1 1 0 0,0 0-1 0 0,-1-1 0 0 0,1 1 1 0 0,-1 0-1 0 0,1 0 1 0 0,-1-1-1 0 0,0 1 1 0 0,1 0-1 0 0,-1 0 1 0 0,0 0-1 0 0,1 0 0 0 0,-1 0 1 0 0,0 0-1 0 0,0 1 1 0 0,11 44-79 0 0,6 55 1 0 0,-11-63 89 0 0,12 39 0 0 0,-2-8-53 0 0,5 23-2 0 0,-16-76 22 0 0,0 0-1 0 0,1 0 0 0 0,13 22 0 0 0,-19-37-6 0 0,0 0-1 0 0,1-1 0 0 0,-1 1 0 0 0,0 0 0 0 0,1-1 0 0 0,-1 1 1 0 0,0 0-1 0 0,1-1 0 0 0,-1 1 0 0 0,1-1 0 0 0,-1 1 0 0 0,1-1 1 0 0,-1 1-1 0 0,1-1 0 0 0,0 0 0 0 0,-1 1 0 0 0,1-1 0 0 0,-1 1 1 0 0,1-1-1 0 0,0 0 0 0 0,-1 0 0 0 0,1 1 0 0 0,0-1 0 0 0,-1 0 1 0 0,1 0-1 0 0,0 0 0 0 0,0 0 0 0 0,-1 0 0 0 0,1 0 0 0 0,0 0 1 0 0,0 0-1 0 0,1-1 37 0 0,-1 0 1 0 0,0 1 0 0 0,0-1-1 0 0,0 0 1 0 0,0 0-1 0 0,0 0 1 0 0,0 0-1 0 0,0 0 1 0 0,0 0 0 0 0,0-1-1 0 0,0 1 1 0 0,-1 0-1 0 0,1 0 1 0 0,0-1 0 0 0,0-2-1 0 0,9-22 548 0 0,-2-1 1 0 0,8-49-1 0 0,-9 43 41 0 0,14-47 0 0 0,-15 60-324 0 0,6-17 470 0 0,-11 35-737 0 0,0 0 0 0 0,0 0 0 0 0,0 0 0 0 0,0 0 0 0 0,0 0 0 0 0,1 0 0 0 0,-1 0 0 0 0,1 0 0 0 0,-1 1 0 0 0,1-1 0 0 0,0 1 0 0 0,3-3 0 0 0,-5 4-41 0 0,1-1-1 0 0,-1 1 0 0 0,1 0 0 0 0,-1 0 1 0 0,1 0-1 0 0,-1 0 0 0 0,1 0 0 0 0,-1 0 1 0 0,1 0-1 0 0,-1 0 0 0 0,1 0 0 0 0,-1 0 1 0 0,1 0-1 0 0,-1 0 0 0 0,1 0 0 0 0,-1 0 1 0 0,1 0-1 0 0,-1 0 0 0 0,1 1 0 0 0,-1-1 1 0 0,1 0-1 0 0,-1 0 0 0 0,1 1 0 0 0,-1-1 1 0 0,0 0-1 0 0,1 1 0 0 0,-1-1 0 0 0,1 0 1 0 0,-1 1-1 0 0,1 0 0 0 0,9 14-12 0 0,-9-13 14 0 0,4 10-4 0 0,0 0 0 0 0,-1 0 0 0 0,0 1 0 0 0,2 13 0 0 0,0 2-12 0 0,4 21-48 0 0,-7-31 60 0 0,7 27 0 0 0,4 6 116 0 0,5 15 320 0 0,-17-59-413 0 0,1-1 0 0 0,0 1 0 0 0,1-1 0 0 0,0 1 0 0 0,0-1 0 0 0,0 0 0 0 0,6 6 0 0 0,-9-10-84 0 0,1-1 0 0 0,-1 1 0 0 0,0-1 1 0 0,0 0-1 0 0,1 1 0 0 0,-1-1 0 0 0,1 0 0 0 0,-1 0 0 0 0,1 0 0 0 0,0 0 0 0 0,-1 0 0 0 0,1-1 0 0 0,0 1 0 0 0,-1 0 0 0 0,1-1 0 0 0,0 1 0 0 0,0-1 1 0 0,0 0-1 0 0,0 1 0 0 0,-1-1 0 0 0,1 0 0 0 0,0 0 0 0 0,0 0 0 0 0,0-1 0 0 0,0 1 0 0 0,0 0 0 0 0,-1-1 0 0 0,1 1 0 0 0,0-1 0 0 0,0 1 0 0 0,-1-1 1 0 0,3-1-1 0 0,7-5-1593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0 316 10592 0 0,'0'0'35'0'0,"0"1"0"0"0,0-1-1 0 0,0 0 1 0 0,0 0 0 0 0,0 0 0 0 0,0 0 0 0 0,0 0 0 0 0,0 0 0 0 0,0 1 0 0 0,0-1 0 0 0,0 0 0 0 0,1 0 0 0 0,-1 0 0 0 0,0 0 0 0 0,0 0 0 0 0,0 0 0 0 0,0 0 0 0 0,0 0 0 0 0,0 1-1 0 0,0-1 1 0 0,0 0 0 0 0,0 0 0 0 0,0 0 0 0 0,1 0 0 0 0,-1 0 0 0 0,0 0 0 0 0,0 0 0 0 0,0 0 0 0 0,0 0 0 0 0,0 0 0 0 0,0 0 0 0 0,0 0 0 0 0,1 0 0 0 0,-1 0 0 0 0,0 0-1 0 0,0 0 1 0 0,0 0 0 0 0,0 0 0 0 0,0 0 0 0 0,0 0 0 0 0,1 0 0 0 0,7-2 934 0 0,6-6 1235 0 0,-5 2-1784 0 0,-1 0 1 0 0,1-1 0 0 0,-2 0 0 0 0,1 0-1 0 0,-1-1 1 0 0,0 0 0 0 0,0-1 0 0 0,9-16-1 0 0,-6 7-173 0 0,-1 0 0 0 0,-1-1 0 0 0,11-33 0 0 0,-14 34-140 0 0,0 5-36 0 0,4-25 1 0 0,-9 35-47 0 0,1-1 0 0 0,-1 1 0 0 0,0-1 0 0 0,0 0 0 0 0,0 1 0 0 0,0-1 0 0 0,0 1 0 0 0,-1-1 0 0 0,0 1 0 0 0,0-1 0 0 0,0 1 0 0 0,-1-4 0 0 0,-15 18 369 0 0,13-7-327 0 0,1 1 0 0 0,-1 0 0 0 0,1-1-1 0 0,0 1 1 0 0,0 0 0 0 0,1 0 0 0 0,0 1 0 0 0,-3 7-1 0 0,0-1 37 0 0,-4 15 271 0 0,0 0-1 0 0,2 0 0 0 0,2 1 1 0 0,-4 33-1 0 0,7-44-136 0 0,1 0-1 0 0,3 35 1 0 0,-2-45-191 0 0,1 0 0 0 0,1 0 0 0 0,-1 0-1 0 0,1 0 1 0 0,0 0 0 0 0,1-1 0 0 0,0 1-1 0 0,0 0 1 0 0,7 10 0 0 0,-9-16-43 0 0,0 1 1 0 0,0-1 0 0 0,0 0-1 0 0,1 1 1 0 0,-1-1-1 0 0,0 0 1 0 0,1 0-1 0 0,-1 0 1 0 0,1 0 0 0 0,0 0-1 0 0,-1 0 1 0 0,1 0-1 0 0,0-1 1 0 0,-1 1-1 0 0,1-1 1 0 0,0 1 0 0 0,0-1-1 0 0,0 1 1 0 0,-1-1-1 0 0,1 0 1 0 0,0 0-1 0 0,0 0 1 0 0,0 0 0 0 0,-1 0-1 0 0,1-1 1 0 0,0 1-1 0 0,0 0 1 0 0,0-1-1 0 0,-1 1 1 0 0,1-1-1 0 0,0 0 1 0 0,-1 0 0 0 0,1 1-1 0 0,2-3 1 0 0,4-2-173 0 0,-1 0 1 0 0,1 0 0 0 0,-1-1-1 0 0,-1 0 1 0 0,11-11 0 0 0,2-5-916 0 0,1-2-62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13016 0 0,'-10'7'392'0'0,"0"0"1"0"0,0 1 0 0 0,0 0-1 0 0,1 1 1 0 0,-15 17 0 0 0,19-19-256 0 0,0-1 0 0 0,1 1-1 0 0,0 0 1 0 0,0 0 0 0 0,1 1 0 0 0,0-1 0 0 0,0 1 0 0 0,0-1 0 0 0,1 1 0 0 0,-1 10 0 0 0,-2 12 161 0 0,2-12-23 0 0,-1 31-1 0 0,4-44-209 0 0,0 0 0 0 0,0 1 0 0 0,1-1 0 0 0,0 0 0 0 0,0 0 0 0 0,0 0 0 0 0,0 0 0 0 0,1 0 0 0 0,0 0 0 0 0,4 7-1 0 0,-5-11-44 0 0,0 1 0 0 0,0-1 0 0 0,0 1 0 0 0,0-1 0 0 0,0 1 0 0 0,0-1 0 0 0,1 1 0 0 0,-1-1 0 0 0,1 0 0 0 0,-1 0 0 0 0,1 0 0 0 0,-1 0 0 0 0,1 0 0 0 0,-1 0 0 0 0,1 0 0 0 0,0-1 0 0 0,0 1-1 0 0,-1 0 1 0 0,4 0 0 0 0,-2-1 11 0 0,0 0-1 0 0,0 0 0 0 0,-1 0 0 0 0,1-1 0 0 0,0 1 0 0 0,0-1 1 0 0,-1 1-1 0 0,1-1 0 0 0,0 0 0 0 0,-1 0 0 0 0,6-3 1 0 0,-2 1 86 0 0,1-2 0 0 0,-1 1 0 0 0,0 0 0 0 0,0-1 1 0 0,-1-1-1 0 0,1 1 0 0 0,-1-1 0 0 0,8-10 0 0 0,-7 4 164 0 0,0 0 0 0 0,0 0 0 0 0,-1 0 0 0 0,0-1-1 0 0,5-26 1 0 0,-1 2 682 0 0,-4 11 210 0 0,-3 20 598 0 0,1 25-1288 0 0,-2-10-546 0 0,2 9 163 0 0,0 0 0 0 0,7 21 0 0 0,-9-35-196 0 0,0 0 1 0 0,1 1-1 0 0,-1-1 0 0 0,1 0 1 0 0,0-1-1 0 0,1 1 0 0 0,-1 0 0 0 0,1-1 1 0 0,-1 1-1 0 0,1-1 0 0 0,0 0 0 0 0,0 0 1 0 0,1 0-1 0 0,6 5 0 0 0,-8-7-126 0 0,-1 0 1 0 0,1-1-1 0 0,0 1 0 0 0,0-1 0 0 0,0 1 0 0 0,0-1 0 0 0,0 1 0 0 0,0-1 0 0 0,0 0 1 0 0,-1 0-1 0 0,1 0 0 0 0,0 0 0 0 0,0-1 0 0 0,3 1 0 0 0,9-4-1758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30 442 4608 0 0,'0'2'353'0'0,"-16"43"533"0"0,12-28 1069 0 0,0-1 0 0 0,2 1 1 0 0,0 0-1 0 0,0-1 0 0 0,2 20 0 0 0,5 4-1758 0 0,-4-38-169 0 0,0 1-1 0 0,-1-1 0 0 0,1 0 1 0 0,0 1-1 0 0,0-1 1 0 0,0 0-1 0 0,0 0 0 0 0,1 0 1 0 0,-1 0-1 0 0,0 0 0 0 0,1 0 1 0 0,0 0-1 0 0,-1-1 0 0 0,1 1 1 0 0,0-1-1 0 0,0 1 0 0 0,0-1 1 0 0,0 1-1 0 0,0-1 0 0 0,0 0 1 0 0,0 0-1 0 0,0 0 0 0 0,1 0 1 0 0,-1-1-1 0 0,0 1 0 0 0,1 0 1 0 0,-1-1-1 0 0,0 0 0 0 0,5 1 1 0 0,0-1 11 0 0,0 0 0 0 0,0-1 0 0 0,-1 0 0 0 0,1 0 1 0 0,-1 0-1 0 0,1 0 0 0 0,-1-1 0 0 0,1 0 0 0 0,8-5 0 0 0,-6 2 39 0 0,-1 0-1 0 0,0 0 1 0 0,0-1-1 0 0,0 0 1 0 0,-1 0 0 0 0,0-1-1 0 0,0 0 1 0 0,-1 0-1 0 0,1-1 1 0 0,-2 1-1 0 0,1-1 1 0 0,-1-1-1 0 0,5-9 1 0 0,-3 1 47 0 0,-1 0 0 0 0,0 0 1 0 0,-1 0-1 0 0,0-1 0 0 0,-2 1 1 0 0,2-21-1 0 0,-3 18 175 0 0,0-1 1 0 0,-2 1-1 0 0,0 0 0 0 0,-4-23 0 0 0,-10-85 1583 0 0,6 52-875 0 0,-4 2 313 0 0,6 51-1040 0 0,3 17-86 0 0,1 14 241 0 0,4 15-416 0 0,1 0-1 0 0,1 0 0 0 0,0 0 1 0 0,2 0-1 0 0,1-1 1 0 0,11 26-1 0 0,26 59-30 0 0,-37-91 5 0 0,0 0 0 0 0,1-1 0 0 0,1 0-1 0 0,16 21 1 0 0,49 52-15 0 0,-59-71 20 0 0,43 55-2585 0 0,-50-64-3590 0 0,3-3-1957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41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156 197 2304 0 0,'-18'2'530'0'0,"-7"-1"3708"0"0,14-3-2391 0 0,7 2-1314 0 0,-1 0 0 0 0,1 0 0 0 0,0-1 0 0 0,-1 0 0 0 0,1 1 0 0 0,0-2 0 0 0,0 1 0 0 0,0 0 0 0 0,0-1 0 0 0,0 0-1 0 0,0 0 1 0 0,0 0 0 0 0,0-1 0 0 0,1 1 0 0 0,-6-5 0 0 0,-3-4 766 0 0,9 9-830 0 0,1 0-1 0 0,-1 0 1 0 0,1 0 0 0 0,0 0 0 0 0,0-1-1 0 0,-3-3 2486 0 0,7 7-2879 0 0,0 0 0 0 0,0 0-1 0 0,-1 0 1 0 0,1 0 0 0 0,0 0-1 0 0,0 1 1 0 0,-1-1 0 0 0,1 0-1 0 0,1 3 1 0 0,11 7 122 0 0,1-5-64 0 0,1-1 0 0 0,-1 0 0 0 0,1-2 0 0 0,0 0 0 0 0,0 0 0 0 0,25-1 0 0 0,-9 1 88 0 0,149 5 676 0 0,-103-7-626 0 0,62 2 145 0 0,-53-3-137 0 0,-19-1-50 0 0,-42-1-121 0 0,-15 2-85 0 0,8-1 211 0 0,38-6 1 0 0,-52 6-192 0 0,-1 0 1 0 0,1 0-1 0 0,0 0 1 0 0,-1-1-1 0 0,0 0 1 0 0,1 0-1 0 0,-1 0 0 0 0,0 0 1 0 0,0-1-1 0 0,0 0 1 0 0,0 1-1 0 0,-1-1 1 0 0,6-6-1 0 0,-8 8-28 0 0,-1 0 0 0 0,1 0 0 0 0,-1-1 1 0 0,1 1-1 0 0,-1 0 0 0 0,1 0 0 0 0,-1 0 0 0 0,0-1 0 0 0,0 1 0 0 0,1 0 1 0 0,-1-1-1 0 0,0 1 0 0 0,0 0 0 0 0,-1 0 0 0 0,1-1 0 0 0,0 1 0 0 0,0 0 0 0 0,0 0 1 0 0,-1-1-1 0 0,1 1 0 0 0,-1 0 0 0 0,1 0 0 0 0,-1 0 0 0 0,1-1 0 0 0,-1 1 1 0 0,-1-2-1 0 0,-1-1 5 0 0,0 1-1 0 0,0-1 1 0 0,0 0 0 0 0,0 1 0 0 0,0 0 0 0 0,-5-4 0 0 0,-16-7 24 0 0,0 0-1 0 0,0 2 1 0 0,-1 1 0 0 0,-47-15-1 0 0,29 11-21 0 0,34 13-110 0 0,0 0-1 0 0,0 0 1 0 0,-1 1 0 0 0,1 0 0 0 0,0 0-1 0 0,-1 1 1 0 0,1 0 0 0 0,-17 3-1 0 0,21-2 166 0 0,4-1-77 0 0,-1 0 1 0 0,0 0-1 0 0,1 0 0 0 0,-1 1 0 0 0,1-1 1 0 0,-1 0-1 0 0,1 1 0 0 0,-1-1 1 0 0,0 1-1 0 0,1 0 0 0 0,0 0 0 0 0,-1-1 1 0 0,1 1-1 0 0,-1 0 0 0 0,1 0 0 0 0,0 0 1 0 0,-2 2 1495 0 0,39 15-3044 0 0,-12-11 1790 0 0,-1-1-1 0 0,29 4 1 0 0,-16-5-226 0 0,43 9 32 0 0,-71-12-37 0 0,-1 0-1 0 0,0 1 1 0 0,1 0 0 0 0,-1 0-1 0 0,8 5 1 0 0,-13-7-8 0 0,0 1 0 0 0,0-1 0 0 0,-1 0 0 0 0,1 1 0 0 0,0 0 0 0 0,-1-1-1 0 0,1 1 1 0 0,-1 0 0 0 0,1 0 0 0 0,-1 0 0 0 0,0 0 0 0 0,0 0 0 0 0,1 0 0 0 0,-2 0 0 0 0,1 0 0 0 0,0 0 0 0 0,0 0-1 0 0,-1 1 1 0 0,1-1 0 0 0,-1 0 0 0 0,1 5 0 0 0,-2 1 9 0 0,1 1-1 0 0,-1-1 1 0 0,-1 0 0 0 0,0 1 0 0 0,0-1-1 0 0,0 0 1 0 0,-1 0 0 0 0,-4 8-1 0 0,-5 7 24 0 0,-19 28 0 0 0,13-23-6 0 0,15-23-20 0 0,-1 1 1 0 0,1-1-1 0 0,-1-1 0 0 0,0 1 1 0 0,-1-1-1 0 0,1 1 0 0 0,-1-1 1 0 0,0-1-1 0 0,0 1 0 0 0,0 0 1 0 0,0-1-1 0 0,0 0 0 0 0,-1-1 1 0 0,0 1-1 0 0,1-1 0 0 0,-1 0 1 0 0,0 0-1 0 0,0-1 0 0 0,0 0 1 0 0,-11 1-1 0 0,-1-2-672 0 0,-26-5 0 0 0,3-2-4704 0 0,29 5-3643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9672 0 0,'0'-11'1035'0'0,"0"-9"1096"0"0,13-27 4998 0 0,1 1-4953 0 0,15-51-1188 0 0,-22 47-746 0 0,-6 35-218 0 0,-1 13-14 0 0,1 0 1 0 0,-1 0 0 0 0,0 0 0 0 0,-1 0-1 0 0,1 0 1 0 0,0 0 0 0 0,0 0-1 0 0,-1 0 1 0 0,0 0 0 0 0,1 0 0 0 0,-1 0-1 0 0,0 0 1 0 0,0 0 0 0 0,0 0 0 0 0,0 0-1 0 0,0 1 1 0 0,0-1 0 0 0,0 0 0 0 0,-2-1-1 0 0,2 3-5 0 0,1 0-1 0 0,-1 0 0 0 0,1 0 0 0 0,0 0 1 0 0,-1 0-1 0 0,1 0 0 0 0,-1 0 0 0 0,1 0 0 0 0,-1 0 1 0 0,1 0-1 0 0,-1 1 0 0 0,1-1 0 0 0,0 0 1 0 0,-1 0-1 0 0,1 0 0 0 0,-1 0 0 0 0,1 1 1 0 0,0-1-1 0 0,-1 0 0 0 0,1 0 0 0 0,0 1 1 0 0,-1-1-1 0 0,1 0 0 0 0,0 1 0 0 0,-1-1 1 0 0,1 0-1 0 0,0 1 0 0 0,0-1 0 0 0,-1 1 1 0 0,-7 12 95 0 0,2 1 54 0 0,0 1-1 0 0,1 0 1 0 0,1 1 0 0 0,1-1-1 0 0,0 1 1 0 0,1-1-1 0 0,0 1 1 0 0,2 0 0 0 0,1 19-1 0 0,-1-30-100 0 0,1 0-1 0 0,-1 0 0 0 0,2 1 1 0 0,-1-1-1 0 0,0 0 1 0 0,1 0-1 0 0,0 0 0 0 0,0-1 1 0 0,1 1-1 0 0,3 6 1 0 0,-5-9-54 0 0,1 0 0 0 0,-1-1 1 0 0,0 1-1 0 0,0-1 0 0 0,1 0 1 0 0,-1 1-1 0 0,0-1 1 0 0,1 0-1 0 0,-1 0 0 0 0,1 0 1 0 0,0 0-1 0 0,-1 0 0 0 0,1 0 1 0 0,0-1-1 0 0,0 1 0 0 0,-1 0 1 0 0,1-1-1 0 0,0 1 0 0 0,0-1 1 0 0,0 0-1 0 0,0 0 1 0 0,0 0-1 0 0,-1 0 0 0 0,1 0 1 0 0,0 0-1 0 0,0 0 0 0 0,0 0 1 0 0,0-1-1 0 0,0 1 0 0 0,-1-1 1 0 0,4 0-1 0 0,3-3-706 0 0,1-1 0 0 0,-1 1 0 0 0,11-9 0 0 0,-2 1-837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8752 0 0,'2'-7'9944'0'0,"8"12"-9419"0"0,3 8-282 0 0,0 1 1 0 0,-1 0-1 0 0,-1 1 0 0 0,0 0 1 0 0,-1 1-1 0 0,-1 0 1 0 0,-1 1-1 0 0,11 27 0 0 0,-5-8-328 0 0,28 66 1790 0 0,-41-106-1477 0 0,0 1 0 0 0,0-1 0 0 0,-1 0 0 0 0,0 1-1 0 0,0-1 1 0 0,0 0 0 0 0,0 1 0 0 0,0-1 0 0 0,-2-5 0 0 0,1-4 171 0 0,-3-22 446 0 0,0-22 31 0 0,4 30-389 0 0,6-48 0 0 0,-5 67-952 0 0,1 1-1 0 0,0-1 0 0 0,0 0 1 0 0,0 1-1 0 0,1 0 1 0 0,0-1-1 0 0,1 1 1 0 0,-1 0-1 0 0,2 1 1 0 0,8-12-1 0 0,-5 8-1898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20935 0 0,'-2'0'112'0'0,"0"0"0"0"0,0 0 0 0 0,0 0 0 0 0,0 1 0 0 0,0-1 0 0 0,0 0 0 0 0,0 1 0 0 0,0 0 0 0 0,0-1 0 0 0,0 1 0 0 0,0 0 0 0 0,0 0 0 0 0,0 0-1 0 0,1 0 1 0 0,-1 0 0 0 0,0 0 0 0 0,1 1 0 0 0,-1-1 0 0 0,1 0 0 0 0,-1 1 0 0 0,1-1 0 0 0,0 1 0 0 0,-1 0 0 0 0,1 0 0 0 0,0-1 0 0 0,0 1 0 0 0,0 0 0 0 0,0 0 0 0 0,1 0 0 0 0,-1 0-1 0 0,1 0 1 0 0,-1 0 0 0 0,1 0 0 0 0,-1 0 0 0 0,1 0 0 0 0,0 0 0 0 0,0 0 0 0 0,0 0 0 0 0,0 0 0 0 0,0 0 0 0 0,1 0 0 0 0,-1 0 0 0 0,1 0 0 0 0,0 2 0 0 0,-1-2-31 0 0,1-1 0 0 0,-1 0 0 0 0,0 1 0 0 0,0-1 1 0 0,0 0-1 0 0,0 1 0 0 0,0-1 0 0 0,0 0 1 0 0,0 1-1 0 0,-1 1 0 0 0,1-2-29 0 0,0 0 1 0 0,0 1-1 0 0,-1-1 1 0 0,1 0-1 0 0,0 1 1 0 0,0-1-1 0 0,0 0 1 0 0,1 1-1 0 0,-1-1 1 0 0,1 2-1 0 0,0 0-42 0 0,0-1 0 0 0,0 1 0 0 0,0-1-1 0 0,1 1 1 0 0,-1-1 0 0 0,1 0 0 0 0,0 0 0 0 0,0 0 0 0 0,-1 0-1 0 0,1 0 1 0 0,1 0 0 0 0,-1 0 0 0 0,0-1 0 0 0,0 1 0 0 0,1-1-1 0 0,3 3 1 0 0,14 10 67 0 0,-17-12 10 0 0,-1 1 0 0 0,0 0 0 0 0,0 0 0 0 0,0-1 0 0 0,0 1 0 0 0,0 0-1 0 0,0 1 1 0 0,-1-1 0 0 0,0 0 0 0 0,0 0 0 0 0,0 1 0 0 0,0-1 0 0 0,0 0 0 0 0,0 1 0 0 0,-1-1-1 0 0,0 1 1 0 0,0-1 0 0 0,0 1 0 0 0,0-1 0 0 0,0 1 0 0 0,-1-1 0 0 0,1 0 0 0 0,-1 1 0 0 0,-3 6-1 0 0,2-2-137 0 0,-2 0-1 0 0,1 0 0 0 0,-1 0 0 0 0,-1 0 1 0 0,1 0-1 0 0,-1-1 0 0 0,0 0 1 0 0,-11 11-1 0 0,5-8-1352 0 0,-1 0-499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5:3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32 161 12528 0 0,'-1'1'131'0'0,"-7"8"987"0"0,8-9-1113 0 0,-1 0-1 0 0,1-1 1 0 0,-1 1 0 0 0,1 0-1 0 0,-1 0 1 0 0,0-1 0 0 0,1 1-1 0 0,-1 0 1 0 0,1-1 0 0 0,0 1-1 0 0,-1-1 1 0 0,1 1 0 0 0,-1 0-1 0 0,1-1 1 0 0,0 1 0 0 0,-1-1 0 0 0,1 1-1 0 0,0-1 1 0 0,-1 1 0 0 0,1-1-1 0 0,0 0 1 0 0,0 1 0 0 0,-1-1-1 0 0,-3-7 3 0 0,-1-10-70 0 0,5 9-5 0 0,-3 2 55 0 0,3 2 13 0 0,0 2 1063 0 0,0 0 1 0 0,0 0-1 0 0,1 0 0 0 0,-1 0 1 0 0,1 0-1 0 0,0 0 1 0 0,2-5-1 0 0,-1 5-987 0 0,0 1 0 0 0,0 0-1 0 0,1-1 1 0 0,-1 1-1 0 0,1 0 1 0 0,0 0-1 0 0,0 1 1 0 0,-1-1 0 0 0,1 1-1 0 0,0-1 1 0 0,0 1-1 0 0,1 0 1 0 0,-1 0 0 0 0,0 0-1 0 0,0 0 1 0 0,0 1-1 0 0,4-1 1 0 0,12-1 588 0 0,31 0-1 0 0,-44 2-643 0 0,152-5 108 0 0,180-5 1250 0 0,-200 2-1217 0 0,57-6-36 0 0,-43 6-42 0 0,-75 6 10 0 0,612-3 643 0 0,-298 17-448 0 0,-98-1-18 0 0,55 1 343 0 0,112 10 28 0 0,-120-9 291 0 0,-201-13-1828 0 0,-153-5-3954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3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69 191 3680 0 0,'0'0'284'0'0,"-17"-3"557"0"0,14 1-541 0 0,0 0-1 0 0,0 0 1 0 0,0 0-1 0 0,0 0 1 0 0,0 0-1 0 0,1-1 1 0 0,-1 1-1 0 0,1-1 1 0 0,0 0-1 0 0,0 0 1 0 0,0 0-1 0 0,0 0 1 0 0,0 0-1 0 0,1 0 1 0 0,-3-5-1 0 0,2 1 57 0 0,0 0 0 0 0,0 0 0 0 0,0-1-1 0 0,1 1 1 0 0,0 0 0 0 0,-1-12 9264 0 0,6 22-10857 0 0,3 0 1500 0 0,0 1-1 0 0,1-1 0 0 0,-1 0 0 0 0,1 0 0 0 0,-1-1 0 0 0,1 0 1 0 0,0-1-1 0 0,15 2 0 0 0,6-2 345 0 0,32-3 0 0 0,-42 1-361 0 0,384-14 2194 0 0,-49 23-1843 0 0,-149 0-154 0 0,-52-2 62 0 0,54 0 310 0 0,-115-4-437 0 0,67-2 692 0 0,-117-3-1101 0 0,268-12 1110 0 0,-286 16-970 0 0,-8-1-43 0 0,1 0 1 0 0,-1-1-1 0 0,1 0 0 0 0,17-5 0 0 0,-30 5-43 0 0,-1 0 1 0 0,0 0-1 0 0,0-1 0 0 0,0 1 1 0 0,0-1-1 0 0,0 0 0 0 0,0 0 0 0 0,0 0 1 0 0,-1 0-1 0 0,1 0 0 0 0,-1-1 1 0 0,1 1-1 0 0,-1-1 0 0 0,3-4 1 0 0,-2 2-191 0 0,0 0 1 0 0,0 0 0 0 0,-1 0 0 0 0,1-1 0 0 0,-1 1-1 0 0,-1-1 1 0 0,3-9 0 0 0,-2 6-2447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41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3712 0 0,'-1'-1'20249'0'0,"5"-2"-22895"0"0,-2 2 2806 0 0,-1 0 1 0 0,1 1-1 0 0,0-1 1 0 0,0 0-1 0 0,0 1 1 0 0,0-1-1 0 0,0 1 1 0 0,-1 0-1 0 0,1-1 1 0 0,0 1-1 0 0,3 0 1 0 0,16 1 494 0 0,26 4 0 0 0,-26-2-505 0 0,26 1-1 0 0,68 5 179 0 0,-78-7-41 0 0,14 0 71 0 0,11-5-44 0 0,47-5 106 0 0,-95 7-355 0 0,1 1 0 0 0,26 2 0 0 0,-18 0 33 0 0,74 8 318 0 0,19 1-347 0 0,146-6 183 0 0,175 9 61 0 0,-304-5-99 0 0,-15-11-137 0 0,111 17-13 0 0,-191-15-59 0 0,49-5-1 0 0,-9 0 51 0 0,-12 2-2 0 0,487-9 426 0 0,-420 6-414 0 0,1 0 7 0 0,73 0 58 0 0,1-1 23 0 0,49 0 112 0 0,116 1 147 0 0,-82 11-273 0 0,-259-5-128 0 0,10 2 18 0 0,-24-1-17 0 0,21 0 0 0 0,-33-2-852 0 0,-1 2 0 0 0,1-1 0 0 0,10 3 0 0 0,11 0-5653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10136 0 0,'0'0'8605'0'0,"17"-7"-6775"0"0,6 5-778 0 0,-22 2-732 0 0,16-3 511 0 0,-15 4-785 0 0,-1 0 1 0 0,0 0-1 0 0,1 0 1 0 0,-1-1-1 0 0,1 1 1 0 0,-1-1-1 0 0,1 1 1 0 0,-1-1-1 0 0,1 1 1 0 0,-1-1-1 0 0,1 0 1 0 0,3 0-1 0 0,-3 0 9 0 0,1 0-1 0 0,-1 1 1 0 0,1-1 0 0 0,-1 1-1 0 0,0-1 1 0 0,1 1 0 0 0,4 2-1 0 0,-3-2-59 0 0,1 0-1 0 0,0 0 0 0 0,-1 0 1 0 0,1 0-1 0 0,0-1 0 0 0,0 0 0 0 0,0 0 1 0 0,8-2-1 0 0,5 2 583 0 0,114 7 657 0 0,-115-7-1234 0 0,-3 0 0 0 0,-1 0 0 0 0,19-3 0 0 0,47-5 440 0 0,27 1-160 0 0,-21-6-789 0 0,-19 8 1182 0 0,102-5-202 0 0,-50 2-153 0 0,-95 6-247 0 0,65-8 106 0 0,43-4-42 0 0,-78 9 23 0 0,65-15 1 0 0,5 0 36 0 0,-73 13-170 0 0,-20 2 21 0 0,45-1 0 0 0,77 1-35 0 0,0 0 53 0 0,59 3 301 0 0,-95-3-137 0 0,-2-1-21 0 0,-63 5-185 0 0,-27-1-1 0 0,28 3 0 0 0,62 2-21 0 0,-2 1 0 0 0,-15 1 53 0 0,133 5 97 0 0,-50-5-86 0 0,-22 3 53 0 0,-4-3-53 0 0,288-2 632 0 0,-354-5-456 0 0,78 3 176 0 0,-61 1-170 0 0,-47-3-100 0 0,-57 1-287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5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22 2760 0 0,'-71'-2'828'0'0,"24"-2"6820"0"0,27 2-4156 0 0,14 1-3406 0 0,1 0 0 0 0,-1 0 1 0 0,1 0-1 0 0,-1-1 1 0 0,1 0-1 0 0,-7-3 3053 0 0,25 8-1218 0 0,23-1-765 0 0,-1 1 0 0 0,43 11 0 0 0,-12-3-469 0 0,416 38 1472 0 0,-366-41-1869 0 0,618 14 1215 0 0,-511-20-1272 0 0,962 42 1911 0 0,-130-2-980 0 0,-950-40-1082 0 0,215 9 47 0 0,-294-10-137 0 0,53 5-1001 0 0,-74-5 548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99 136 8288 0 0,'0'0'633'0'0,"-4"-18"-284"0"0,4-10 3044 0 0,-1 13-2418 0 0,0 4 676 0 0,0 4 2711 0 0,3 13-2984 0 0,-2-2-1216 0 0,2 3-62 0 0,-1 0-1 0 0,0-1 0 0 0,0 1 0 0 0,-1 0 1 0 0,0 0-1 0 0,-2 11 0 0 0,1-8-74 0 0,1 0 0 0 0,-1 12 0 0 0,0 20-16 0 0,-20 64 55 0 0,8-55-12 0 0,8-31-46 0 0,-4 21 0 0 0,0-5 42 0 0,6-28-47 0 0,1 1 0 0 0,0-1 0 0 0,1 1 0 0 0,-1 11 0 0 0,1-17 3 0 0,1 0 0 0 0,0 0-1 0 0,-1 0 1 0 0,0 0 0 0 0,0 0-1 0 0,-2 4 1 0 0,2-5 10 0 0,0 0 1 0 0,1 0-1 0 0,-1 0 0 0 0,0 1 0 0 0,1-1 0 0 0,-1 0 1 0 0,1 0-1 0 0,0 0 0 0 0,-1 1 0 0 0,1-1 1 0 0,0 0-1 0 0,1 5 0 0 0,6-28 239 0 0,-17-43-98 0 0,9 55-136 0 0,-4-18-2 0 0,0-48 0 0 0,5 71-19 0 0,-1-14 77 0 0,2 0-1 0 0,0 0 1 0 0,5-24-1 0 0,1 4 149 0 0,5-18 322 0 0,-9 43-406 0 0,1 1-1 0 0,0 0 1 0 0,0 0-1 0 0,2 0 1 0 0,-1 1-1 0 0,1 0 1 0 0,1 0-1 0 0,9-12 1 0 0,-4 8 21 0 0,-5 7-51 0 0,0 0-1 0 0,13-12 0 0 0,-18 18-93 0 0,1 0-1 0 0,-1 0 0 0 0,1 0 1 0 0,-1 1-1 0 0,1-1 0 0 0,0 1 0 0 0,0 0 1 0 0,-1 0-1 0 0,1 0 0 0 0,0 0 1 0 0,0 1-1 0 0,0-1 0 0 0,0 1 1 0 0,3-1-1 0 0,0 1 23 0 0,0 0 0 0 0,0 1 1 0 0,10 1-1 0 0,-14-1-22 0 0,0-1-1 0 0,-1 1 1 0 0,1-1 0 0 0,-1 1-1 0 0,1 0 1 0 0,-1-1 0 0 0,1 1-1 0 0,-1 0 1 0 0,1 0 0 0 0,-1 0-1 0 0,0 0 1 0 0,1 0 0 0 0,-1 1-1 0 0,0-1 1 0 0,0 0 0 0 0,0 0 0 0 0,1 3-1 0 0,0-1 10 0 0,-1-1 0 0 0,0 1 0 0 0,0-1 0 0 0,0 1 0 0 0,0-1 0 0 0,-1 1 0 0 0,1 0 0 0 0,-1-1-1 0 0,1 1 1 0 0,-1 0 0 0 0,0 0 0 0 0,0-1 0 0 0,0 1 0 0 0,-1 4 0 0 0,-1-2 16 0 0,0 1 0 0 0,0-1 0 0 0,0 0 1 0 0,0 0-1 0 0,-1 0 0 0 0,-4 6 0 0 0,5-7-20 0 0,-1 2 15 0 0,-1-1 1 0 0,1 1 0 0 0,-1-1-1 0 0,0 0 1 0 0,-1 0 0 0 0,1 0-1 0 0,-1-1 1 0 0,0 0 0 0 0,-6 5-1 0 0,4-5-19 0 0,0 0 0 0 0,0-1 0 0 0,0 1 0 0 0,-1-1 0 0 0,1-1 0 0 0,-1 0 0 0 0,-13 3 0 0 0,11-4-115 0 0,7 0 37 0 0,0 0-1 0 0,0-1 0 0 0,0 0 1 0 0,0 1-1 0 0,0-1 0 0 0,0-1 1 0 0,0 1-1 0 0,-5-1 1 0 0,5 0-116 0 0,-20-2-4444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4144 0 0,'-13'0'13757'0'0,"13"15"-13044"0"0,-1-2-449 0 0,0 1 0 0 0,-3 19 0 0 0,1 22 49 0 0,2-50-287 0 0,1 0-1 0 0,0 0 0 0 0,0 1 0 0 0,0-1 0 0 0,0 0 0 0 0,2 8 0 0 0,-1-11-15 0 0,-1 1-1 0 0,1-1 0 0 0,0 0 0 0 0,-1 1 1 0 0,1-1-1 0 0,0 0 0 0 0,0 0 0 0 0,1 0 1 0 0,-1 1-1 0 0,0-1 0 0 0,1 0 0 0 0,-1-1 1 0 0,1 1-1 0 0,0 0 0 0 0,2 2 0 0 0,-1-2 23 0 0,0-1-1 0 0,1 0 0 0 0,-1 0 0 0 0,0 0 0 0 0,0 0 1 0 0,1-1-1 0 0,-1 1 0 0 0,0-1 0 0 0,1 0 0 0 0,-1 0 0 0 0,1 0 1 0 0,-1 0-1 0 0,0-1 0 0 0,1 1 0 0 0,-1-1 0 0 0,0 0 1 0 0,1 0-1 0 0,-1 0 0 0 0,3-2 0 0 0,2 0 114 0 0,0-1-1 0 0,0 0 0 0 0,-1-1 1 0 0,0 1-1 0 0,0-1 1 0 0,8-7-1 0 0,-10 7-23 0 0,-1 0 1 0 0,0 0-1 0 0,0-1 0 0 0,0 1 1 0 0,-1-1-1 0 0,0 1 0 0 0,0-1 1 0 0,3-9-1 0 0,-2 4 264 0 0,-1 0 0 0 0,0-1 0 0 0,2-19 0 0 0,-2-19 1904 0 0,-3 51-2225 0 0,0 25-35 0 0,-1-12-20 0 0,1-1 0 0 0,0 1-1 0 0,4 23 1 0 0,5 35 55 0 0,-6-54-476 0 0,2 35 0 0 0,-5-51-38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47.7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 3224 0 0,'0'2'228'0'0,"-1"1"-1"0"0,0-1 1 0 0,0 0 0 0 0,0 1 0 0 0,0-1-1 0 0,-1 0 1 0 0,1 1 0 0 0,0-1 0 0 0,-1 0-1 0 0,-23 12 21678 0 0,31-22-21321 0 0,3 6-442 0 0,-5 1-86 0 0,-1 0 0 0 0,1 0 0 0 0,0 0 0 0 0,0 0 0 0 0,0 1 0 0 0,0-1 0 0 0,0 1 0 0 0,0 0 0 0 0,7 1 0 0 0,6 3 30 0 0,-1-2-1 0 0,0 0 0 0 0,1 0 1 0 0,24-2-1 0 0,-30 0-58 0 0,5 0 31 0 0,-1 1 0 0 0,0 0 0 0 0,0 2 0 0 0,24 5 0 0 0,0 2 692 0 0,-1 0-721 0 0,-15-4-309 0 0,-19-4 273 0 0,1-1 0 0 0,-1 0 0 0 0,0 0 0 0 0,0 0-1 0 0,7 0 1 0 0,20 1 108 0 0,-22-1-76 0 0,0 0-1 0 0,-1 0 1 0 0,11-2-1 0 0,97-3 145 0 0,-84 3-44 0 0,39 5 1 0 0,6 0-153 0 0,43 3-138 0 0,14 0 225 0 0,-56-5-12 0 0,72-3 348 0 0,69-4-300 0 0,-208 5-96 0 0,55 1 52 0 0,125-4 216 0 0,-99-2-257 0 0,159-15 42 0 0,-137 6-53 0 0,154 2 0 0 0,-99 12 132 0 0,82 6 112 0 0,-167 1-361 0 0,30 0-102 0 0,60-4 155 0 0,-29 2 399 0 0,-95-2-270 0 0,40 4 415 0 0,-23-4-314 0 0,21-1-180 0 0,237 0-238 0 0,-179-1 362 0 0,-77-2-80 0 0,6-1-30 0 0,42 2 0 0 0,-52 1 0 0 0,39 3 0 0 0,-22-2 0 0 0,-58-2 0 0 0,38 2 0 0 0,32-1 0 0 0,112-11 256 0 0,91 7-402 0 0,-192 4 116 0 0,45 6 30 0 0,-46 0 0 0 0,-58-5 6 0 0,398 21 249 0 0,-379-20-241 0 0,19 2-17 0 0,-45-2 28 0 0,1-1 0 0 0,67-7 0 0 0,-42 2 39 0 0,22-2 13 0 0,-8 0-77 0 0,-45 6 0 0 0,-17 0 0 0 0,-16-1-7 0 0,-1 1 1 0 0,0-1-1 0 0,1 0 0 0 0,-1 0 1 0 0,0 0-1 0 0,1 0 1 0 0,-1 0-1 0 0,0 0 0 0 0,1 0 1 0 0,-1 0-1 0 0,1 0 0 0 0,-1 0 1 0 0,0 0-1 0 0,1 0 1 0 0,-1 0-1 0 0,0 0 0 0 0,1 0 1 0 0,-1 0-1 0 0,0-1 0 0 0,1 1 1 0 0,-1 0-1 0 0,0 0 1 0 0,1 0-1 0 0,-1 0 0 0 0,0-1 1 0 0,1 1-1 0 0,-1 0 0 0 0,0 0 1 0 0,0-1-1 0 0,1 1 1 0 0,-1-1-1 0 0,1 0-110 0 0,3-3-328 0 0,5-7-7251 0 0,-6 6 5462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8288 0 0,'0'0'756'0'0,"14"-17"1061"0"0,-5 9 256 0 0,-9 7-1872 0 0,1 1 0 0 0,0-1 1 0 0,0 0-1 0 0,-1 1 1 0 0,1-1-1 0 0,0 0 0 0 0,-1 1 1 0 0,1-1-1 0 0,0 0 0 0 0,-1 0 1 0 0,1 0-1 0 0,-1 1 0 0 0,1-1 1 0 0,-1 0-1 0 0,0 0 0 0 0,1 0 1 0 0,-1 0-1 0 0,0-1 0 0 0,3-3 1903 0 0,-2 2 975 0 0,-4 13-1494 0 0,2-9-1563 0 0,1 1 0 0 0,0-1 0 0 0,-1 1 1 0 0,1-1-1 0 0,0 1 0 0 0,0-1 0 0 0,0 1 0 0 0,1-1 0 0 0,-1 1 0 0 0,1 2 0 0 0,-1-3 5 0 0,0 0 0 0 0,1 0 0 0 0,-1 0 0 0 0,0 1-1 0 0,0-1 1 0 0,0 0 0 0 0,0 0 0 0 0,0 1 0 0 0,0-1 0 0 0,0 0 0 0 0,-1 0-1 0 0,1 2 1 0 0,-1 0 9 0 0,0 0 0 0 0,1 0 0 0 0,-1-1 0 0 0,1 1 0 0 0,0 0 0 0 0,0 0 0 0 0,0 0 0 0 0,0-1 0 0 0,0 1 0 0 0,0 0 0 0 0,1 0 0 0 0,0-1 0 0 0,-1 1 0 0 0,3 4 0 0 0,3 20 96 0 0,-6 141 44 0 0,3-151-165 0 0,-3-17 434 0 0,0 1-447 0 0,1-1-1 0 0,-1 0 0 0 0,1 0 0 0 0,-1 1 1 0 0,1-1-1 0 0,0 0 0 0 0,-1 0 0 0 0,1 0 1 0 0,-1 0-1 0 0,1 0 0 0 0,-1 0 1 0 0,1 0-1 0 0,0 0 0 0 0,-1 0 0 0 0,1 0 1 0 0,-1 0-1 0 0,1 0 0 0 0,-1 0 1 0 0,1 0-1 0 0,-1-1 0 0 0,1 1 0 0 0,0 0 1 0 0,-1 0-1 0 0,1-1 0 0 0,0 1 1 0 0,1-4 25 0 0,0 1-1 0 0,0 0 1 0 0,1 1 0 0 0,-1-1 0 0 0,1 0 0 0 0,-1 1 0 0 0,1-1 0 0 0,0 1 0 0 0,0 0 0 0 0,0 0 0 0 0,6-3 0 0 0,10-8 212 0 0,-13 10-151 0 0,0-1 1 0 0,-1 1-1 0 0,13-5 0 0 0,-3 2 59 0 0,-12 4-131 0 0,-1 1 0 0 0,1 0 1 0 0,-1 0-1 0 0,1 1 0 0 0,-1-1 0 0 0,1 0 0 0 0,-1 1 0 0 0,1-1 0 0 0,-1 1 1 0 0,1 0-1 0 0,0 0 0 0 0,-1 0 0 0 0,1 0 0 0 0,-1 1 0 0 0,1-1 0 0 0,0 1 1 0 0,-1-1-1 0 0,1 1 0 0 0,-1 0 0 0 0,1 0 0 0 0,-1 0 0 0 0,0 0 0 0 0,1 1 0 0 0,-1-1 1 0 0,0 1-1 0 0,0-1 0 0 0,0 1 0 0 0,0 0 0 0 0,0-1 0 0 0,0 1 0 0 0,-1 0 1 0 0,1 0-1 0 0,2 4 0 0 0,-1 0-1 0 0,1 0 0 0 0,-1 0 0 0 0,-1 0 0 0 0,1 0-1 0 0,-1 0 1 0 0,0 1 0 0 0,0-1 0 0 0,-1 1 0 0 0,0-1 0 0 0,0 1 0 0 0,-1-1 0 0 0,0 9 0 0 0,0-7 12 0 0,-1-1-1 0 0,0 1 1 0 0,-1-1 0 0 0,0 1 0 0 0,0-1-1 0 0,0 0 1 0 0,-1 0 0 0 0,0 0 0 0 0,-1 0-1 0 0,0-1 1 0 0,0 1 0 0 0,-7 9 0 0 0,7-12-61 0 0,1-1 1 0 0,0 1 0 0 0,-1-1 0 0 0,0 0 0 0 0,0 0-1 0 0,0 0 1 0 0,0-1 0 0 0,0 1 0 0 0,-1-1 0 0 0,1 0 0 0 0,0 0-1 0 0,-1-1 1 0 0,0 1 0 0 0,1-1 0 0 0,-1 0 0 0 0,0 0-1 0 0,0-1 1 0 0,0 0 0 0 0,0 1 0 0 0,-7-2 0 0 0,7 1-413 0 0,-1-1 0 0 0,0 0 1 0 0,0 0-1 0 0,0-1 1 0 0,1 1-1 0 0,-1-1 1 0 0,1-1-1 0 0,-1 1 0 0 0,1-1 1 0 0,-6-3-1 0 0,2-2-1386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4608 0 0,'0'0'352'0'0,"9"-8"-224"0"0,-7 3-141 0 0,1 3 6 0 0,11-3 11930 0 0,-13 6-11572 0 0,0 0-1 0 0,-1 1 0 0 0,1-1 0 0 0,0 0 0 0 0,0 0 0 0 0,0 0 0 0 0,0 0 0 0 0,0 0 0 0 0,0 0 0 0 0,0 0 0 0 0,2 1 0 0 0,4 4 849 0 0,-3 0-998 0 0,0 1 0 0 0,-1-1 0 0 0,0 1-1 0 0,0 0 1 0 0,0 0 0 0 0,2 13 0 0 0,1 5 408 0 0,3 13-96 0 0,7 64-1 0 0,-2 35-368 0 0,-14-110-214 0 0,-1-22 37 0 0,1-1-1 0 0,0 1 1 0 0,0 0 0 0 0,0-1-1 0 0,2 10 1 0 0,-1-12-307 0 0,0 0 1 0 0,0 0-1 0 0,0 0 1 0 0,0 0-1 0 0,0 0 1 0 0,0 0-1 0 0,0-1 1 0 0,1 1-1 0 0,2 3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2 130 16352 0 0,'0'0'1483'0'0,"0"13"-1041"0"0,0 35 3277 0 0,-1-15-2880 0 0,1 0 1 0 0,2 1-1 0 0,11 63 1 0 0,-12-94-1069 0 0,0 0 1 0 0,0 1-1 0 0,0-1 1 0 0,0 0-1 0 0,4 5 1 0 0</inkml:trace>
  <inkml:trace contextRef="#ctx0" brushRef="#br0" timeOffset="1">78 3 11056 0 0,'-8'0'984'0'0,"5"-3"-792"0"0,0 3-192 0 0,0 3 0 0 0,1-1 1120 0 0,-1 3 1536 0 0,-1 3-6752 0 0,4 2-1080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17503 0 0,'-2'0'399'0'0,"-8"2"-78"0"0,-1 1 1 0 0,0 0-1 0 0,1 1 0 0 0,-1 0 0 0 0,1 0 0 0 0,0 1 1 0 0,-11 7-1 0 0,18-9-108 0 0,-1-1 0 0 0,0 1 1 0 0,1 0-1 0 0,0 0 0 0 0,-1 0 1 0 0,1 0-1 0 0,0 0 0 0 0,1 1 1 0 0,-1-1-1 0 0,0 1 0 0 0,1 0 0 0 0,0 0 1 0 0,0 0-1 0 0,0 0 0 0 0,1 0 1 0 0,-1 0-1 0 0,1 0 0 0 0,0 0 1 0 0,0 1-1 0 0,0 7 0 0 0,0-4-30 0 0,2-1-1 0 0,-1 0 1 0 0,1 0-1 0 0,0 0 1 0 0,0 0-1 0 0,1 0 1 0 0,3 7-1 0 0,-4-10-107 0 0,1-1 1 0 0,0 0-1 0 0,0 0 0 0 0,0 0 0 0 0,0 0 1 0 0,0 0-1 0 0,0-1 0 0 0,1 1 0 0 0,0-1 1 0 0,-1 1-1 0 0,1-1 0 0 0,0 0 0 0 0,0 0 1 0 0,0 0-1 0 0,5 2 0 0 0,2 0-330 0 0,0 0 0 0 0,0-1 0 0 0,1 0 0 0 0,-1-1 0 0 0,1 0 0 0 0,-1-1 0 0 0,1 0 0 0 0,16 0 0 0 0,-18-2-46 0 0,0 1-1 0 0,-1-1 1 0 0,1-1-1 0 0,-1 1 1 0 0,1-2 0 0 0,-1 1-1 0 0,1-1 1 0 0,-1 0-1 0 0,0-1 1 0 0,13-8 0 0 0,-6 0-1745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5528 0 0,'0'0'11127'0'0,"20"-8"-8768"0"0,149 1-1172 0 0,-158 6-1106 0 0,50-6-34 0 0,-33 4 9 0 0,30-1 1 0 0,6 2 42 0 0,-27 1 54 0 0,58 4 0 0 0,204 9 2166 0 0,-158-2-1599 0 0,-108-7-536 0 0,185 3-158 0 0,-174-6-27 0 0,110 4-101 0 0,99 2-28 0 0,-154 0 278 0 0,-50-1-89 0 0,174 5 270 0 0,219-24-111 0 0,422-42-143 0 0,-723 49-18 0 0,362-3 168 0 0,-280 5 533 0 0,-166 3-439 0 0,18-1-411 0 0,123-20 0 0 0,-150 15-2737 0 0,-26 3-5529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9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0,'13'15'9477'0'0,"-7"-13"-9130"0"0,0 0 0 0 0,0 0 1 0 0,0-1-1 0 0,1 0 0 0 0,-1 0 0 0 0,1-1 1 0 0,-1 0-1 0 0,0 0 0 0 0,1 0 1 0 0,-1-1-1 0 0,10-1 0 0 0,25-2 927 0 0,9 0-731 0 0,-36 2-367 0 0,0 1 1 0 0,27 1-1 0 0,-25 0-85 0 0,0 0 0 0 0,20-2 0 0 0,11-1 117 0 0,113 9 752 0 0,165-3 62 0 0,-248-3-740 0 0,104 6-182 0 0,38-3-70 0 0,-34 9 509 0 0,-123-7-420 0 0,-40-4-92 0 0,259 28 201 0 0,-129-14-171 0 0,-23-2 3 0 0,233 15 419 0 0,-273-24-262 0 0,-24 0-55 0 0,54 2 164 0 0,111 1-95 0 0,61-1 98 0 0,-99-6-125 0 0,18-1 70 0 0,-21-2-140 0 0,109-6-44 0 0,-163 3-79 0 0,52-5-12 0 0,244-30 81 0 0,17 10 393 0 0,2 25-386 0 0,-431 6-85 0 0,164 2 60 0 0,-149-1-53 0 0,62 6 57 0 0,-70-4-12 0 0,-9-1-46 0 0,22 5-1 0 0,-26-4-185 0 0,-7-2-917 0 0,-1 1-1 0 0,0-1 1 0 0,-1 1-1 0 0,10 4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0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48 17279 0 0,'-9'-1'475'0'0,"5"1"-320"0"0,1-1 0 0 0,-1 1 1 0 0,0-1-1 0 0,1 1 0 0 0,-1-1 1 0 0,1 0-1 0 0,-1-1 0 0 0,-8-4 4863 0 0,21 8-1909 0 0,-2 0-3898 0 0,22 0 1054 0 0,-1 0 1 0 0,0-2 0 0 0,1-1-1 0 0,34-5 1 0 0,-43 2-27 0 0,15-1 342 0 0,65-21 0 0 0,-99 26-237 0 0,0 1-328 0 0,-1-1-1 0 0,0 1 1 0 0,1 0 0 0 0,-1-1-1 0 0,1 1 1 0 0,-1 0 0 0 0,0 0-1 0 0,1-1 1 0 0,-1 1 0 0 0,0 0-1 0 0,0 0 1 0 0,0 0-1 0 0,1-1 1 0 0,-1 3 0 0 0,-2 3-70 0 0,0 0-1 0 0,0 0 1 0 0,-1 0 0 0 0,-5 10 0 0 0,-6 16 6 0 0,-2 19-3 0 0,-11 68-1 0 0,23-93 35 0 0,1 1 0 0 0,1-1 0 0 0,1 1 0 0 0,5 43 0 0 0,0-29 14 0 0,2 0 1 0 0,2-1-1 0 0,24 72 0 0 0,-11-60-14 0 0,3-2-1 0 0,34 54 0 0 0,-29-53 18 0 0,19 27 0 0 0,-35-60 4 0 0,-1-1 0 0 0,-1 2 0 0 0,0 0 0 0 0,9 22-1 0 0,-18-36 11 0 0,-1 0-1 0 0,1 0 0 0 0,-1 0 0 0 0,1 0 1 0 0,-1 0-1 0 0,-1 0 0 0 0,1 0 0 0 0,-1 1 1 0 0,0-1-1 0 0,0 0 0 0 0,0 0 0 0 0,-1 0 1 0 0,0 1-1 0 0,0-1 0 0 0,0 0 0 0 0,-1 0 1 0 0,0 0-1 0 0,0 0 0 0 0,0-1 0 0 0,0 1 1 0 0,-1 0-1 0 0,-5 6 0 0 0,-8 7 67 0 0,-1-1 1 0 0,-36 29-1 0 0,21-19-45 0 0,-8 6-1076 0 0,-46 28-1 0 0,31-27-3045 0 0,-98 44 0 0 0,127-66-4287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1.2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26 11088 0 0,'1'-5'-2153'0'0,"1"-16"16404"0"0,-3 28-11628 0 0,-11 87-843 0 0,-15 87-770 0 0,-1-5-525 0 0,26-164-492 0 0,1-11-17 0 0,0 1 0 0 0,1 0 1 0 0,-1-1-1 0 0,1 1 0 0 0,0-1 1 0 0,0 1-1 0 0,-1 0 0 0 0,1-1 1 0 0,0 1-1 0 0,0 0 0 0 0,1-1 0 0 0,-1 1 1 0 0,0 0-1 0 0,0-1 0 0 0,2 3 1 0 0,-2-3-668 0 0,17-6-8473 0 0,-6-2 1041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2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88 4144 0 0,'0'0'319'0'0,"0"0"-210"0"0,-2-2 196 0 0,0-2 1042 0 0,1 1 0 0 0,0-1 0 0 0,0 1-1 0 0,1 0 1 0 0,-1-1 0 0 0,1 1 0 0 0,0-1-1 0 0,0-4 1 0 0,0-30 9103 0 0,-3 47-10291 0 0,-7 34 39 0 0,-8 71 0 0 0,15-94-154 0 0,-6 73 126 0 0,-4 27 325 0 0,13-99-256 0 0,0-20 57 0 0,0-14-48 0 0,0-40-98 0 0,1 8 173 0 0,-2 1-1 0 0,-8-58 0 0 0,2 28-129 0 0,3 30-15 0 0,1-13 110 0 0,-5 74-205 0 0,-4 258 15 0 0,23-109-26 0 0,-8-125 336 0 0,-17-60-492 0 0,10 11-929 0 0,-4-10 2419 0 0,7 11-5031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3680 0 0,'0'0'13094'0'0,"-7"-16"-7470"0"0,5 16-5552 0 0,0-1 0 0 0,0 1 0 0 0,1-1-1 0 0,-1 1 1 0 0,0 0 0 0 0,0-1 0 0 0,0 1 0 0 0,0 0 0 0 0,1 0-1 0 0,-1 0 1 0 0,0 1 0 0 0,0-1 0 0 0,0 0 0 0 0,0 1 0 0 0,1-1-1 0 0,-1 1 1 0 0,0 0 0 0 0,0-1 0 0 0,1 1 0 0 0,-1 0 0 0 0,0 0 0 0 0,1 0-1 0 0,-1 0 1 0 0,-1 2 0 0 0,-5 3 90 0 0,0 1 0 0 0,-14 14-1 0 0,17-14-142 0 0,-1 0-1 0 0,1 0 0 0 0,1 0 1 0 0,-1 1-1 0 0,1 0 0 0 0,0 0 1 0 0,1 0-1 0 0,-4 13 0 0 0,2-3 93 0 0,1 1-1 0 0,-3 35 0 0 0,7-43-30 0 0,0-1 0 0 0,0 0 0 0 0,0 1-1 0 0,2-1 1 0 0,-1 0 0 0 0,1 0 0 0 0,1 0 0 0 0,0 0-1 0 0,0 0 1 0 0,1 0 0 0 0,5 10 0 0 0,-6-15-17 0 0,1 1 0 0 0,-1-1-1 0 0,1 0 1 0 0,0 0 0 0 0,0 0 0 0 0,1 0 0 0 0,0-1 0 0 0,0 0 0 0 0,0 0-1 0 0,0 0 1 0 0,0 0 0 0 0,1-1 0 0 0,-1 0 0 0 0,1 0 0 0 0,0-1 0 0 0,0 1-1 0 0,0-1 1 0 0,13 2 0 0 0,-11-3 22 0 0,0 0 1 0 0,0 0-1 0 0,0-1 0 0 0,1 0 0 0 0,-1-1 1 0 0,0 0-1 0 0,0 0 0 0 0,0-1 0 0 0,0 0 1 0 0,0 0-1 0 0,0-1 0 0 0,-1 1 0 0 0,1-2 1 0 0,-1 1-1 0 0,0-1 0 0 0,0-1 0 0 0,0 1 1 0 0,0-1-1 0 0,-1 0 0 0 0,0-1 0 0 0,0 1 1 0 0,0-1-1 0 0,-1 0 0 0 0,0-1 0 0 0,0 1 1 0 0,0-1-1 0 0,-1 0 0 0 0,0 0 0 0 0,0-1 1 0 0,-1 1-1 0 0,4-14 0 0 0,-2 6 47 0 0,-2 1-1 0 0,0-1 1 0 0,0 1 0 0 0,-1-1-1 0 0,-1 0 1 0 0,-1 0 0 0 0,0 0-1 0 0,0 0 1 0 0,-2 0-1 0 0,-4-23 1 0 0,5 35-108 0 0,0 0 0 0 0,-1-1 1 0 0,1 1-1 0 0,0 0 0 0 0,-1 0 0 0 0,0 0 0 0 0,1 0 1 0 0,-1 1-1 0 0,0-1 0 0 0,-1 0 0 0 0,1 1 0 0 0,0-1 1 0 0,-1 1-1 0 0,1 0 0 0 0,-1 0 0 0 0,0 0 0 0 0,0 0 1 0 0,0 0-1 0 0,0 1 0 0 0,0-1 0 0 0,0 1 0 0 0,0 0 1 0 0,-6-2-1 0 0,-5 1-1 0 0,-1 0-1 0 0,1 1 1 0 0,0 0 0 0 0,-22 3 0 0 0,18-1-39 0 0,-22-2 0 0 0,37 0-156 0 0,-21-3-210 0 0,23 3 149 0 0,0 1 0 0 0,0-1 0 0 0,0 1 0 0 0,0-1 1 0 0,0 1-1 0 0,0-1 0 0 0,1 0 0 0 0,-1 1 0 0 0,0-1 1 0 0,1 0-1 0 0,-1 0 0 0 0,0 0 0 0 0,1 1 0 0 0,-1-1 1 0 0,1 0-1 0 0,-1 0 0 0 0,1 0 0 0 0,-1 0 0 0 0,1 0 1 0 0,0 0-1 0 0,-1-1 0 0 0,1-3-1074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9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15 4608 0 0,'0'0'353'0'0,"-15"16"13364"0"0,13-13-13230 0 0,3 11 4588 0 0,-1-12-4917 0 0,1-1 1 0 0,-1 0 0 0 0,1 1 0 0 0,0-1 0 0 0,-1 0 0 0 0,1 0 0 0 0,0 0 0 0 0,-1 1 0 0 0,3 1 0 0 0,0-1 12 0 0,0 1 0 0 0,0 0-1 0 0,0-1 1 0 0,0 0 0 0 0,1 0 0 0 0,-1 0 0 0 0,0 0 0 0 0,1 0 0 0 0,0-1 0 0 0,-1 0 0 0 0,1 1 0 0 0,0-1 0 0 0,0-1 0 0 0,0 1 0 0 0,0 0 0 0 0,6-1 0 0 0,5 0 171 0 0,0-1-1 0 0,31-6 1 0 0,-20 3-354 0 0,6-2 668 0 0,55-16 0 0 0,-62 14-330 0 0,26-13-1 0 0,-3 3-325 0 0,-42 16 12 0 0,-4 2 245 0 0,-2 1-241 0 0,-1 0-1 0 0,1 0 1 0 0,0 0 0 0 0,0 0-1 0 0,-1 0 1 0 0,1 0-1 0 0,0 0 1 0 0,-1 0-1 0 0,1 0 1 0 0,-1 0-1 0 0,0 1 1 0 0,1-2-16 0 0,-16 28 32 0 0,6-9 20 0 0,-16 23 0 0 0,-76 114 34 0 0,64-97-55 0 0,-24 46 220 0 0,20-27-155 0 0,19-27-133 0 0,23-50-155 0 0,0-23-1851 0 0,6 4-782 0 0,-1 6 1370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04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9 959 2760 0 0,'-8'5'13909'0'0,"12"-14"-13289"0"0,1 1-1 0 0,1 0 1 0 0,-1 1 0 0 0,1-1 0 0 0,0 1-1 0 0,1 0 1 0 0,0 0 0 0 0,0 1 0 0 0,9-6 0 0 0,13-14 351 0 0,95-74 1453 0 0,-44 38-1457 0 0,134-97 124 0 0,-94 74-852 0 0,9-13-28 0 0,59-55 465 0 0,-86 65-3765 0 0,-1-2-4951 0 0,-75 67 147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1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251 50 4144 0 0,'0'0'191'0'0,"0"-12"26"0"0,0 10-50 0 0,-1 0 0 0 0,1 1 1 0 0,0-1-1 0 0,-1 1 0 0 0,1-1 1 0 0,-1 1-1 0 0,0-1 0 0 0,1 1 1 0 0,-1-1-1 0 0,0 1 0 0 0,0 0 0 0 0,0-1 1 0 0,0 1-1 0 0,0 0 0 0 0,0 0 1 0 0,0 0-1 0 0,-1-1 0 0 0,-1 0 1 0 0,1 1 469 0 0,0 0 0 0 0,-1-1 1 0 0,1 1-1 0 0,-1 0 0 0 0,0 1 1 0 0,1-1-1 0 0,-1 0 0 0 0,0 1 1 0 0,0-1-1 0 0,-2 1 1 0 0,-1 0 718 0 0,0 0 1 0 0,0 0-1 0 0,0 1 1 0 0,1 0-1 0 0,-9 2 1 0 0,-10 6 873 0 0,16-3-2078 0 0,-1 0-1 0 0,1 0 0 0 0,0 1 0 0 0,0 0 1 0 0,1 0-1 0 0,0 1 0 0 0,0-1 0 0 0,0 2 1 0 0,1-1-1 0 0,-6 12 0 0 0,3-3 166 0 0,1 1 0 0 0,0 0 0 0 0,2 0-1 0 0,-8 27 1 0 0,13-40-221 0 0,0 0-1 0 0,0 0 1 0 0,1-1-1 0 0,0 1 1 0 0,-1 0 0 0 0,2 0-1 0 0,-1-1 1 0 0,0 1-1 0 0,1 0 1 0 0,0-1-1 0 0,0 1 1 0 0,0 0-1 0 0,1-1 1 0 0,4 9 0 0 0,-5-10-62 0 0,0-1 1 0 0,1 0 0 0 0,0 0 0 0 0,0 0 0 0 0,-1 0 0 0 0,1 0 0 0 0,0 0 0 0 0,1 0 0 0 0,-1-1 0 0 0,0 1 0 0 0,0-1-1 0 0,1 1 1 0 0,-1-1 0 0 0,1 0 0 0 0,-1 0 0 0 0,1 0 0 0 0,-1 0 0 0 0,1-1 0 0 0,0 1 0 0 0,-1-1 0 0 0,1 1 0 0 0,0-1-1 0 0,0 0 1 0 0,-1 0 0 0 0,1 0 0 0 0,5-1 0 0 0,-1-1 22 0 0,0 0 0 0 0,0 0 0 0 0,0 0 1 0 0,0-1-1 0 0,0 0 0 0 0,-1 0 0 0 0,0-1 0 0 0,1 0 0 0 0,-1 0 0 0 0,0 0 1 0 0,-1-1-1 0 0,1 0 0 0 0,-1 0 0 0 0,5-7 0 0 0,4-5 7 0 0,-1 0 0 0 0,-1-1-1 0 0,15-30 1 0 0,-9 10-115 0 0,-12 25-463 0 0,0 0 1 0 0,0 0-1 0 0,13-17 1 0 0,-18 28 279 0 0,1 0 0 0 0,-1 0 0 0 0,1 0 0 0 0,0 1 0 0 0,0-1 0 0 0,0 0 0 0 0,0 1 0 0 0,0-1 0 0 0,1 1 0 0 0,-1 0 0 0 0,0 0 1 0 0,1-1-1 0 0,-1 2 0 0 0,0-1 0 0 0,5-1 0 0 0,0 1-1798 0 0,0 1 0 0 0,0 0 0 0 0,0 0 0 0 0,10 1 0 0 0,-15 0 1407 0 0,9-1-1773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35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11 961 4144 0 0,'-9'-1'17129'0'0,"9"0"-17002"0"0,0 0-1 0 0,-1 0 1 0 0,1 0 0 0 0,0 0 0 0 0,0 0 0 0 0,0-1 0 0 0,0 1 0 0 0,0 0 0 0 0,0 0-1 0 0,0 0 1 0 0,0 0 0 0 0,0 0 0 0 0,0-1 0 0 0,1 1 0 0 0,-1 0 0 0 0,1 0 0 0 0,0-2-1 0 0,12-20 1076 0 0,-7 15-734 0 0,19-31 895 0 0,39-45 1 0 0,38-31 118 0 0,-82 94-1211 0 0,153-153 845 0 0,8-9-491 0 0,-97 95-394 0 0,15-15-190 0 0,-72 74-41 0 0,-19 21 0 0 0,0 0 0 0 0,-1 0 0 0 0,1-1 0 0 0,-2 0 0 0 0,7-10 0 0 0,-12 14 668 0 0,0 1-3341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73 10424 0 0,'-7'-4'473'0'0,"5"3"-5"0"0,-1-14-281 0 0,-2-4 3022 0 0,5 16-2789 0 0,-1 1 0 0 0,1-1 0 0 0,-1 1 0 0 0,0-1-1 0 0,1 1 1 0 0,-1 0 0 0 0,0-1 0 0 0,0 1 0 0 0,-1 0 0 0 0,1 0 0 0 0,-5-5 4741 0 0,4 16-4953 0 0,-14 28 9 0 0,-16 65 0 0 0,18-37 74 0 0,-10 37-590 0 0,3-8 330 0 0,18-81 62 0 0,0 0 0 0 0,1 0 0 0 0,0 0 0 0 0,1 21 0 0 0,1-33-93 0 0,-1-1 0 0 0,1 1 0 0 0,0-1 0 0 0,0 1 0 0 0,0 0 0 0 0,0-1 0 0 0,1 1 0 0 0,-1-1 0 0 0,0 1 0 0 0,0-1 0 0 0,0 1 0 0 0,0-1 0 0 0,0 1 0 0 0,1-1 0 0 0,-1 0 0 0 0,0 1 0 0 0,0-1 0 0 0,1 1 0 0 0,-1-1 0 0 0,0 1 0 0 0,1-1 0 0 0,-1 0 0 0 0,1 1 0 0 0,-1-1 0 0 0,0 0 0 0 0,1 1 0 0 0,-1-1 0 0 0,1 0 0 0 0,-1 0 0 0 0,1 1 0 0 0,-1-1 0 0 0,1 0 0 0 0,-1 0 0 0 0,1 0 0 0 0,-1 0 0 0 0,1 0 0 0 0,-1 0 0 0 0,1 1 0 0 0,-1-1 0 0 0,1 0 0 0 0,-1 0 0 0 0,1-1 0 0 0,-1 1 0 0 0,1 0 0 0 0,0 0 0 0 0,3-1 74 0 0,1 0 0 0 0,0-1-1 0 0,-1 1 1 0 0,1-1 0 0 0,-1 0 0 0 0,0 0-1 0 0,0 0 1 0 0,0-1 0 0 0,5-3-1 0 0,10-5 272 0 0,6-1-309 0 0,2 2 0 0 0,-1 1 0 0 0,35-7 0 0 0,-28 8-38 0 0,-17 4 2 0 0,1 1 0 0 0,0 0 0 0 0,19 0 0 0 0,-27 3 0 0 0,1 0 0 0 0,-1 0 0 0 0,1 1 0 0 0,0 1 0 0 0,-1-1 0 0 0,19 7 0 0 0,-22-6 0 0 0,-4 1 11 0 0,-7-1 14 0 0,-6 0 11 0 0,3-3-28 0 0,0 0-1 0 0,1-1 1 0 0,-1-1-1 0 0,0 1 1 0 0,1-1-1 0 0,-1 0 1 0 0,1-1-1 0 0,0 1 1 0 0,0-2-1 0 0,0 1 1 0 0,1-1-1 0 0,0 0 1 0 0,0 0-1 0 0,0 0 1 0 0,0-1-1 0 0,1 0 1 0 0,0 0-1 0 0,0-1 1 0 0,0 0-1 0 0,-4-9 1 0 0,8 15-10 0 0,1 0 1 0 0,-1-1 0 0 0,0 1 0 0 0,1 0 0 0 0,-1-1 0 0 0,1 1-1 0 0,0-1 1 0 0,-1 1 0 0 0,1-1 0 0 0,0 1 0 0 0,0 0 0 0 0,0-1-1 0 0,0 1 1 0 0,0-1 0 0 0,0 1 0 0 0,0-1 0 0 0,1 1 0 0 0,-1-1 0 0 0,1 1-1 0 0,-1 0 1 0 0,1-1 0 0 0,-1 1 0 0 0,1 0 0 0 0,0-1 0 0 0,-1 1-1 0 0,1 0 1 0 0,0 0 0 0 0,0 0 0 0 0,1-2 0 0 0,-1 2 0 0 0,1 0 0 0 0,-1 0 1 0 0,1 1-1 0 0,-1-1 0 0 0,1 0 0 0 0,0 1 1 0 0,-1-1-1 0 0,1 1 0 0 0,0-1 0 0 0,-1 1 1 0 0,1 0-1 0 0,0-1 0 0 0,-1 1 0 0 0,1 0 1 0 0,0 0-1 0 0,0 0 0 0 0,-1 1 0 0 0,1-1 1 0 0,0 0-1 0 0,-1 1 0 0 0,1-1 0 0 0,0 1 1 0 0,-1-1-1 0 0,2 2 0 0 0,4 1 21 0 0,0 0 0 0 0,0 0 0 0 0,-1 0 0 0 0,1 1 0 0 0,-1 0 0 0 0,0 1 0 0 0,0-1 0 0 0,-1 1 0 0 0,1 0 0 0 0,-1 1 0 0 0,0-1 0 0 0,6 10 0 0 0,-8-9 11 0 0,0 1 0 0 0,0-1-1 0 0,-1 1 1 0 0,0 0 0 0 0,0-1 0 0 0,-1 1 0 0 0,1 0-1 0 0,-1 0 1 0 0,-1 0 0 0 0,0 0 0 0 0,0 1-1 0 0,0-1 1 0 0,-1 0 0 0 0,-1 8 0 0 0,-2 2 31 0 0,0-1 0 0 0,-1 1 0 0 0,-1-1 0 0 0,-13 27 0 0 0,18-41-123 0 0,0 1-25 0 0,-1 0 1 0 0,1 0-1 0 0,-1 0 0 0 0,0 0 1 0 0,0 0-1 0 0,0 0 0 0 0,0-1 1 0 0,-4 5-1 0 0,6-7 3 0 0,0 0-1 0 0,-1 0 1 0 0,1 0-1 0 0,0 0 1 0 0,0 0-1 0 0,0 0 1 0 0,0 0-1 0 0,0 0 1 0 0,0 0-1 0 0,-1 0 1 0 0,1 0 0 0 0,0 0-1 0 0,0 0 1 0 0,0 0-1 0 0,0 0 1 0 0,0 0-1 0 0,0 0 1 0 0,0 0-1 0 0,-1 0 1 0 0,1 0-1 0 0,0-1 1 0 0,-1 0-835 0 0,1 1 834 0 0,0 0 1 0 0,0 0-1 0 0,0 0 1 0 0,0 0-1 0 0,0 0 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8 18511 0 0,'0'0'1410'0'0,"1"-1"-961"0"0,1-3-293 0 0,0 1 1416 0 0,-7 10-1436 0 0,0-1 0 0 0,0 1-1 0 0,1 0 1 0 0,-5 10 0 0 0,-2 2-84 0 0,2-1 200 0 0,1 0 0 0 0,0 0 0 0 0,2 1 1 0 0,-7 31-1 0 0,10-38 108 0 0,1-8-258 0 0,1 0-1 0 0,0 0 1 0 0,1 0-1 0 0,-1 0 1 0 0,1 0-1 0 0,0 0 1 0 0,0 0-1 0 0,0 0 1 0 0,1 1 0 0 0,1 6-1 0 0,2-6-101 0 0,-2-5 2 0 0,0 0-1 0 0,0 0 1 0 0,-1 0 0 0 0,1 0-1 0 0,0 0 1 0 0,0 0-1 0 0,-1 0 1 0 0,1 0-1 0 0,0-1 1 0 0,-1 1 0 0 0,1-1-1 0 0,0 1 1 0 0,-1-1-1 0 0,1 1 1 0 0,-1-1 0 0 0,1 0-1 0 0,1-1 1 0 0,26-20-604 0 0,-25 20 303 0 0,10-10-707 0 0,-2 0-60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 7832 0 0,'0'0'602'0'0,"0"2"-395"0"0,-11 32 3337 0 0,2-12 962 0 0,8-17-4054 0 0,-33 95 5293 0 0,18-55-4651 0 0,-31 58 1 0 0,18-48-1069 0 0,-34 92 1 0 0,60-126-518 0 0,3-12-2675 0 0,0-5-844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11952 0 0,'0'0'3654'0'0,"10"-7"-81"0"0,-2 2-2571 0 0,-1 1 0 0 0,1 1-1 0 0,-1 0 1 0 0,10-3 0 0 0,-5 3-391 0 0,0 0 1 0 0,0 1-1 0 0,0 0 0 0 0,21 0 1 0 0,-31 2-577 0 0,0 0 0 0 0,0 0 0 0 0,1 0 0 0 0,-1 0 0 0 0,0 1 0 0 0,0-1 1 0 0,1 1-1 0 0,-1-1 0 0 0,0 1 0 0 0,0 0 0 0 0,0 0 0 0 0,0 0 0 0 0,0 0 1 0 0,0 0-1 0 0,2 2 0 0 0,-3-1-28 0 0,1-1 1 0 0,-1 1-1 0 0,0-1 1 0 0,0 1-1 0 0,0-1 0 0 0,-1 1 1 0 0,1 0-1 0 0,0-1 1 0 0,-1 1-1 0 0,1 0 0 0 0,-1 0 1 0 0,1 0-1 0 0,-1 0 1 0 0,0-1-1 0 0,0 1 0 0 0,0 0 1 0 0,0 0-1 0 0,0 0 1 0 0,-1 3-1 0 0,-4 32 197 0 0,-1 1 0 0 0,-3-1-1 0 0,-1 0 1 0 0,-18 42 0 0 0,15-49 141 0 0,12-29-112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5528 0 0,'0'0'22139'0'0,"-3"13"-22086"0"0,-14 24 1561 0 0,17-36-1559 0 0,0-1 0 0 0,0 0 0 0 0,-1 0 0 0 0,1 1 0 0 0,0-1 0 0 0,0 0 0 0 0,0 1 0 0 0,0-1-1 0 0,0 0 1 0 0,0 0 0 0 0,-1 1 0 0 0,1-1 0 0 0,0 0 0 0 0,0 0 0 0 0,0 0 0 0 0,-1 1 0 0 0,1-1 0 0 0,0 0 0 0 0,0 0 0 0 0,-1 0 0 0 0,1 0 0 0 0,0 1 0 0 0,-1-1 0 0 0,1 0 0 0 0,0 0 0 0 0,0 0 0 0 0,-1 0 0 0 0,1 0 0 0 0,-2-10 699 0 0,2 9-820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09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1076 4952 0 0,'-36'25'485'0'0,"4"-4"8134"0"0,32-21-8574 0 0,0 0 0 0 0,0 0 0 0 0,-1 0 0 0 0,1 0 0 0 0,0 0 0 0 0,0 0 0 0 0,0 0 0 0 0,0 0 0 0 0,0 0 0 0 0,0 0 0 0 0,-1 0 0 0 0,1 0 0 0 0,0 0 0 0 0,0-1 0 0 0,0 1 0 0 0,0 0 0 0 0,0 0 0 0 0,0 0 0 0 0,0 0 0 0 0,0 0 0 0 0,0 0 0 0 0,0 0 0 0 0,-1 0 0 0 0,1-1 0 0 0,0 1 0 0 0,0 0 0 0 0,0 0 0 0 0,0 0 0 0 0,0 0 0 0 0,0 0 0 0 0,0 0 0 0 0,0-1 0 0 0,0 1 0 0 0,0 0 0 0 0,0 0 1 0 0,0 0-1 0 0,0 0 0 0 0,0 0 0 0 0,0 0 0 0 0,0-1 0 0 0,0 1 0 0 0,0 0 0 0 0,0 0 0 0 0,0 0 0 0 0,1 0 0 0 0,-1 0 0 0 0,0-1 0 0 0,3-5 851 0 0,4 1-496 0 0,15-14 701 0 0,-1 0 0 0 0,0-1 0 0 0,31-40 0 0 0,-14 5-14 0 0,81-101 1027 0 0,31-22-892 0 0,46-50-653 0 0,-137 167-539 0 0,6-9 98 0 0,133-107 0 0 0,-174 160-107 0 0,20-16 96 0 0,-44 31-112 0 0,1 2-5 0 0,-1-1 0 0 0,0 1-1 0 0,1 0 1 0 0,-1-1 0 0 0,0 1 0 0 0,1-1 0 0 0,-1 1-1 0 0,0 0 1 0 0,1 0 0 0 0,-1-1 0 0 0,1 1 0 0 0,-1 0-1 0 0,1 0 1 0 0,-1-1 0 0 0,1 1 0 0 0,-1 0-1 0 0,1 0 1 0 0,-1 0 0 0 0,1 0 0 0 0,-1 0 0 0 0,1 0-1 0 0,-1 0 1 0 0,1 0 0 0 0,-1 0 0 0 0,1 0-1 0 0,3-3-20 0 0,2 0-3721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37 7344 0 0,'-23'-13'23119'0'0,"28"9"-23956"0"0,1 2 858 0 0,-1 0 1 0 0,1 0-1 0 0,0 0 1 0 0,1 1-1 0 0,-1 0 1 0 0,12 0-1 0 0,3-1 47 0 0,-13 1-43 0 0,7-1 63 0 0,0 0 0 0 0,0 1 0 0 0,-1 0 0 0 0,26 3-1 0 0,-38-2-81 0 0,0 0 0 0 0,0 1-1 0 0,0-1 1 0 0,-1 1 0 0 0,1-1-1 0 0,0 1 1 0 0,-1-1-1 0 0,1 1 1 0 0,0 0 0 0 0,-1 0-1 0 0,1 0 1 0 0,-1 0 0 0 0,1 0-1 0 0,-1 0 1 0 0,0 0 0 0 0,1 1-1 0 0,-1-1 1 0 0,0 0-1 0 0,0 1 1 0 0,0-1 0 0 0,0 1-1 0 0,0-1 1 0 0,0 1 0 0 0,0 0-1 0 0,0-1 1 0 0,-1 1-1 0 0,1 0 1 0 0,-1 0 0 0 0,1-1-1 0 0,-1 1 1 0 0,0 0 0 0 0,0 0-1 0 0,0 0 1 0 0,0-1-1 0 0,0 1 1 0 0,0 0 0 0 0,0 2-1 0 0,-1 2 1 0 0,-1 1-1 0 0,1-1 0 0 0,-1 0 0 0 0,0 0 1 0 0,0 0-1 0 0,-1 0 0 0 0,0 0 1 0 0,0-1-1 0 0,-5 8 0 0 0,-12 18-5 0 0,17-24 0 0 0,-1-1 0 0 0,0 0 0 0 0,-1 1 0 0 0,1-1 0 0 0,-1-1 0 0 0,-10 10 0 0 0,-6 2 0 0 0,-3 2 0 0 0,-32 31 0 0 0,55-49-5 0 0,-1 1-1 0 0,1 0 1 0 0,0 0 0 0 0,0-1-1 0 0,0 1 1 0 0,0 0 0 0 0,0 0-1 0 0,0 0 1 0 0,0 3 0 0 0,1-5 4 0 0,0 1 1 0 0,0 0 0 0 0,0-1-1 0 0,0 1 1 0 0,0-1 0 0 0,0 1-1 0 0,1-1 1 0 0,-1 1 0 0 0,0 0 0 0 0,0-1-1 0 0,1 1 1 0 0,-1-1 0 0 0,0 1-1 0 0,1-1 1 0 0,-1 1 0 0 0,1-1-1 0 0,-1 0 1 0 0,1 1 0 0 0,-1-1-1 0 0,1 1 1 0 0,-1-1 0 0 0,1 0-1 0 0,-1 0 1 0 0,1 1 0 0 0,-1-1-1 0 0,1 0 1 0 0,-1 0 0 0 0,1 1-1 0 0,0-1 1 0 0,-1 0 0 0 0,1 0-1 0 0,-1 0 1 0 0,1 0 0 0 0,1 0-1 0 0,0 0 2 0 0,16 3 52 0 0,0 0-1 0 0,1-2 1 0 0,-1 0-1 0 0,28-2 1 0 0,-2-1 4 0 0,-41 2-169 0 0,-1 0 1 0 0,1 0-1 0 0,0 0 1 0 0,0 1-1 0 0,0-1 0 0 0,0 1 1 0 0,0 0-1 0 0,0-1 1 0 0,-1 1-1 0 0,1 0 1 0 0,0 1-1 0 0,-1-1 0 0 0,1 0 1 0 0,0 1-1 0 0,-1 0 1 0 0,0-1-1 0 0,1 1 0 0 0,-1 0 1 0 0,3 3-1 0 0,-3-2-237 0 0,8 19-4202 0 0,-8-17 2777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5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5 111 3680 0 0,'-4'2'15925'0'0,"25"-21"-11939"0"0,123-48 1173 0 0,-77 42-4766 0 0,-65 24-669 0 0,-1 1 1066 0 0,11 0-7021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4144 0 0,'0'2'11852'0'0,"-5"38"-7608"0"0,1-21-3127 0 0,3-10-712 0 0,0-7-293 0 0,1 0 1 0 0,-1 0 0 0 0,1 1-1 0 0,0-1 1 0 0,0 0 0 0 0,0 0 0 0 0,0 4-1 0 0,0-3-8 0 0,0 0 0 0 0,0 0-1 0 0,0 0 1 0 0,0 0 0 0 0,-1 0-1 0 0,1 0 1 0 0,-2 5 0 0 0,1-5-40 0 0,0 0 0 0 0,0 0 0 0 0,1 0 0 0 0,-1 1 0 0 0,1-1 0 0 0,0 6 0 0 0,1-4 25 0 0,-1 0 1 0 0,0 0 0 0 0,0 0 0 0 0,0 0-1 0 0,-1 5 1 0 0,1-5 19 0 0,0-1 0 0 0,0 0 0 0 0,0 0-1 0 0,1 1 1 0 0,0-1 0 0 0,0 0 0 0 0,0 0 0 0 0,0 0-1 0 0,4 8 1 0 0,-4-12 238 0 0,11-3 508 0 0,24-19 327 0 0,-27 16-1024 0 0,1 1-1 0 0,-1 0 0 0 0,1 1 1 0 0,0 0-1 0 0,0 0 1 0 0,1 1-1 0 0,-1 0 1 0 0,1 1-1 0 0,-1 1 0 0 0,1-1 1 0 0,0 1-1 0 0,15 1 1 0 0,-23 1-135 0 0,1 0-1 0 0,0 0 1 0 0,-1 0 0 0 0,1 1 0 0 0,0-1 0 0 0,-1 1 0 0 0,0 0 0 0 0,1-1-1 0 0,-1 2 1 0 0,0-1 0 0 0,0 0 0 0 0,0 1 0 0 0,0-1 0 0 0,-1 1 0 0 0,1 0-1 0 0,-1 0 1 0 0,1 0 0 0 0,-1 0 0 0 0,0 0 0 0 0,0 1 0 0 0,0-1-1 0 0,-1 1 1 0 0,1-1 0 0 0,-1 1 0 0 0,0-1 0 0 0,0 1 0 0 0,0 0 0 0 0,-1 0-1 0 0,1-1 1 0 0,-1 1 0 0 0,0 0 0 0 0,0 0 0 0 0,0 0 0 0 0,0 0 0 0 0,-2 3-1 0 0,-1 5 34 0 0,0 0 0 0 0,-1 0 0 0 0,0-1-1 0 0,-1 0 1 0 0,-6 11 0 0 0,7-15-37 0 0,0-1 0 0 0,0 0 0 0 0,0 0 0 0 0,-1 0 0 0 0,0-1 0 0 0,0 1 0 0 0,-1-1 1 0 0,1 0-1 0 0,-10 6 0 0 0,3-4 3 0 0,4-2 2 0 0,0 0 0 0 0,0-1-1 0 0,-12 5 1 0 0,12-6-65 0 0,-1-1-1 0 0,1 0 1 0 0,0 0-1 0 0,-1-1 1 0 0,0 0-1 0 0,1 0 1 0 0,-1-1-1 0 0,-13-1 1 0 0,2-3-2615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2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226 25 15864 0 0,'0'0'1438'0'0,"-11"-4"1089"0"0,5 3-2173 0 0,0 0 0 0 0,1 0 0 0 0,-1 0-1 0 0,0 1 1 0 0,0 0 0 0 0,0 0 0 0 0,1 0 0 0 0,-1 1 0 0 0,0 0 0 0 0,1 0 0 0 0,-1 0 0 0 0,0 1 0 0 0,1 0 0 0 0,-1 0 0 0 0,1 0 0 0 0,-9 6 0 0 0,6-4-172 0 0,1 1 1 0 0,0 0 0 0 0,1 0-1 0 0,-1 1 1 0 0,1 0 0 0 0,0 0-1 0 0,0 0 1 0 0,1 1 0 0 0,0 0-1 0 0,-8 13 1 0 0,7-7 74 0 0,0 0 1 0 0,1 1-1 0 0,-6 24 0 0 0,9-32-165 0 0,1-1 0 0 0,0 1 1 0 0,0 0-1 0 0,1 0 0 0 0,0 0 0 0 0,0 0 1 0 0,0 0-1 0 0,1 0 0 0 0,0 0 1 0 0,0 0-1 0 0,4 11 0 0 0,-4-16-68 0 0,0 1 0 0 0,0-1 0 0 0,0 1 0 0 0,0-1 0 0 0,1 1-1 0 0,-1-1 1 0 0,0 0 0 0 0,1 1 0 0 0,-1-1 0 0 0,1 0 0 0 0,-1 0 0 0 0,1 0 0 0 0,-1 0-1 0 0,1-1 1 0 0,0 1 0 0 0,0 0 0 0 0,-1-1 0 0 0,1 1 0 0 0,0-1 0 0 0,0 1 0 0 0,0-1 0 0 0,0 0-1 0 0,-1 0 1 0 0,1 0 0 0 0,0 0 0 0 0,0 0 0 0 0,0 0 0 0 0,2-1 0 0 0,3 0 22 0 0,0-1 0 0 0,0 1 0 0 0,0-1 1 0 0,0 0-1 0 0,-1-1 0 0 0,9-3 0 0 0,-5-1-9 0 0,1 1 1 0 0,-1-1-1 0 0,-1-1 0 0 0,1 0 0 0 0,-1 0 0 0 0,-1-1 1 0 0,1 0-1 0 0,-1 0 0 0 0,10-18 0 0 0,3-7-2056 0 0,25-61-1 0 0,-33 67-507 0 0,-4 5-6582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0,'0'0'8504'0'0,"9"0"-8115"0"0,-7 4-405 0 0,-1 6-208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1050 4144 0 0,'-5'-1'17581'0'0,"22"-30"-15157"0"0,-5 6-1267 0 0,2-1 0 0 0,25-36 0 0 0,40-44 563 0 0,-75 101-1640 0 0,349-406 1051 0 0,-223 277-1180 0 0,69-67-2274 0 0,-151 154 511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1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1232 121 4144 0 0,'14'13'1560'0'0,"1"-4"3048"0"0,-14-8-4518 0 0,0-1-43 0 0,-1 0-39 0 0,0 0-1 0 0,1 0 1 0 0,-1 0-1 0 0,1-1 1 0 0,-1 1-1 0 0,0 0 1 0 0,1 0-1 0 0,-1 0 1 0 0,0 0-1 0 0,1-1 0 0 0,-1 1 1 0 0,0 0-1 0 0,1 0 1 0 0,-1-1-1 0 0,0 1 1 0 0,1 0-1 0 0,-1 0 1 0 0,0-1-1 0 0,0 1 1 0 0,1 0-1 0 0,-1-1 1 0 0,0 1-1 0 0,0 0 0 0 0,0-1 1 0 0,1 1-1 0 0,-1-1 1 0 0,0 0-1 0 0,0 0 780 0 0,-1 1-698 0 0,1-1 0 0 0,-1 1-1 0 0,1 0 1 0 0,0 0 0 0 0,-1-1 0 0 0,1 1 0 0 0,-1-1 0 0 0,1 1-1 0 0,0 0 1 0 0,-1-1 0 0 0,1 1 0 0 0,0-1 0 0 0,-1 1-1 0 0,1-1 1 0 0,0 1 0 0 0,0-1 0 0 0,-1 1 0 0 0,1-1 0 0 0,0 1-1 0 0,0-1 1 0 0,0 1 0 0 0,0-1 0 0 0,0 1 0 0 0,0-1-1 0 0,0 1 1 0 0,0-1 0 0 0,0 1 0 0 0,0-1 0 0 0,0 1-1 0 0,0-1 1 0 0,0 0 0 0 0,0 1 0 0 0,0-1 0 0 0,1 1 0 0 0,-1-1-1 0 0,0 1 1 0 0,0-1 0 0 0,1 1 0 0 0,-1 0 0 0 0,0-1-1 0 0,0 1 1 0 0,1-1 0 0 0,0 0 0 0 0,-1 1-244 0 0,-1-2-801 0 0,11-10 1703 0 0,-9 11-403 0 0,0-1 1 0 0,0 1-1 0 0,0-1 1 0 0,0 1-1 0 0,-1-1 0 0 0,1 1 1 0 0,-1-1-1 0 0,1 0 1 0 0,-1 1-1 0 0,1-1 1 0 0,-1-2-1 0 0,-8-14 2651 0 0,-7 5-1165 0 0,12 10-1483 0 0,-1 0-1 0 0,0 1 1 0 0,0-1-1 0 0,-1 1 1 0 0,1 0-1 0 0,0 0 0 0 0,-8-2 1 0 0,-9-5 549 0 0,17 7-872 0 0,1 1 0 0 0,-1-1 0 0 0,0 1 0 0 0,1 0 0 0 0,-1 0 0 0 0,0 0 0 0 0,0 1 0 0 0,1-1 0 0 0,-9 1 0 0 0,-8-2 160 0 0,12 0 5 0 0,0 1 0 0 0,0 0-1 0 0,-1 0 1 0 0,1 1 0 0 0,-1 0 0 0 0,-15 2-1 0 0,-4 1-292 0 0,21-3 136 0 0,0 1 1 0 0,0-1 0 0 0,-9 4 0 0 0,10-3-20 0 0,0-1 0 0 0,0 1 0 0 0,0-1 0 0 0,0 0 0 0 0,0 0-1 0 0,-10-2 1 0 0,-12 0 21 0 0,13 1-34 0 0,12 0 0 0 0,0 1 0 0 0,-1 0 0 0 0,1 0 0 0 0,0 0 0 0 0,-6 1 0 0 0,-82 12 160 0 0,39 1-166 0 0,-19 5-4 0 0,46-11 78 0 0,-3 0 40 0 0,-66 2 223 0 0,31-7-140 0 0,45-3-105 0 0,0 1-1 0 0,-1 1 1 0 0,-23 5-1 0 0,-57 18 103 0 0,86-20-125 0 0,0 1-1 0 0,1 0 1 0 0,-1 0-1 0 0,1 2 1 0 0,1-1-1 0 0,0 1 1 0 0,-17 16-1 0 0,4-5 45 0 0,16-14-53 0 0,1 0-1 0 0,0 1 1 0 0,-11 11-1 0 0,-2 2-133 0 0,17-16 82 0 0,-1 0 1 0 0,0 0-1 0 0,1 0 0 0 0,0 1 0 0 0,0-1 0 0 0,0 1 1 0 0,-3 5-1 0 0,-3 4 52 0 0,8-11-53 0 0,-1 0 0 0 0,1 0 0 0 0,-1 1 0 0 0,1-1 0 0 0,0 0-1 0 0,0 0 1 0 0,0 0 0 0 0,0 1 0 0 0,0-1 0 0 0,0 5 0 0 0,-3 12 55 0 0,0 10-48 0 0,4-13 12 0 0,-1 5 61 0 0,5 37-1 0 0,1-40-56 0 0,-3-16-18 0 0,-1 1 0 0 0,-1 0-1 0 0,1 0 1 0 0,0 0 0 0 0,-1 0-1 0 0,1 5 1 0 0,0 3 25 0 0,0 0-1 0 0,1-1 1 0 0,0 1-1 0 0,0 0 1 0 0,1-1 0 0 0,1 1-1 0 0,0-1 1 0 0,0 0-1 0 0,9 13 1 0 0,4 6 59 0 0,38 46-1 0 0,-44-62-69 0 0,1-2 0 0 0,0 1 0 0 0,1-2 0 0 0,0 1-1 0 0,1-2 1 0 0,19 11 0 0 0,18 14-20 0 0,-10-6 0 0 0,125 61 116 0 0,-128-70-104 0 0,-14-9-12 0 0,1 0 0 0 0,-1-2 0 0 0,2 0 0 0 0,-1-2 0 0 0,1-1 0 0 0,0-1 0 0 0,0-1 0 0 0,43-2 0 0 0,-51-2 0 0 0,-1-1 0 0 0,0-1 0 0 0,0-1 0 0 0,0 0 0 0 0,0-2 0 0 0,27-11 0 0 0,-34 12 0 0 0,1-1 0 0 0,-1 0 0 0 0,-1-1 0 0 0,1 0 0 0 0,10-10 0 0 0,11-8 0 0 0,-19 16 0 0 0,16-18 0 0 0,-19 17 0 0 0,0 2 0 0 0,0 0 0 0 0,14-10 0 0 0,-21 17 0 0 0,0-1 0 0 0,0 1 0 0 0,0-1 0 0 0,0 0 0 0 0,0 0 0 0 0,2-3 0 0 0,-2 2 0 0 0,1 0 0 0 0,0 0 0 0 0,0 1 0 0 0,0-1 0 0 0,0 0 0 0 0,6-3 0 0 0,4-2 0 0 0,-1-1 0 0 0,0-1 0 0 0,0 0 0 0 0,-1 0 0 0 0,0-1 0 0 0,-1-1 0 0 0,11-16 0 0 0,-16 19-157 0 0,-4 7 88 0 0,0 0-1 0 0,-1 0 1 0 0,1 1 0 0 0,1-1-1 0 0,-1 0 1 0 0,0 0-1 0 0,3-2 1 0 0,-4 4-118 0 0,14-18 1075 0 0,-7 1-875 0 0,-5 13-13 0 0,0-1-1 0 0,0 1 1 0 0,0-1-1 0 0,1-8 1 0 0,-1 8 0 0 0,-1 3 0 0 0,0-1 0 0 0,0 1 0 0 0,0 0 0 0 0,0-1 0 0 0,-1 1 0 0 0,1-1 0 0 0,-1 1 0 0 0,0-1 0 0 0,1-2 0 0 0,1-8 0 0 0,4-17 0 0 0,7-25 0 0 0,-7 7 0 0 0,-3 4 0 0 0,-2 35 0 0 0,-1 0 0 0 0,1 0 0 0 0,-2-10 0 0 0,0 10 0 0 0,1 1 0 0 0,0 0 0 0 0,2-14 0 0 0,-1 15 0 0 0,-1 0 0 0 0,1 0 0 0 0,-1 0 0 0 0,-1 0 0 0 0,1 0 0 0 0,-1 0 0 0 0,0 0 0 0 0,-3-9 0 0 0,-1-5 0 0 0,5 13 0 0 0,-1 1 0 0 0,-10-21 0 0 0,8 24 0 0 0,0-2 23 0 0,-2 2-139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112 119 2760 0 0,'0'0'9717'0'0,"7"-25"-6578"0"0,-2 6-548 0 0,-5 18-2141 0 0,0 1-429 0 0,0 0 1 0 0,1 0-1 0 0,-1 0 1 0 0,0-1 0 0 0,0 1-1 0 0,0 0 1 0 0,1 0-1 0 0,-1-1 1 0 0,0 1 0 0 0,0 0-1 0 0,0-1 1 0 0,0 1-1 0 0,0 0 1 0 0,1 0-1 0 0,-1-1 1 0 0,0 1 0 0 0,0 0-1 0 0,0-1 1 0 0,0 1-1 0 0,0 0 1 0 0,0-1-1 0 0,0 1 1 0 0,0 0 0 0 0,0 0-1 0 0,0-1 1 0 0,0 1-1 0 0,0 0 1 0 0,0-1 0 0 0,-1 0-1 0 0,-1-15 4224 0 0,0 17-4170 0 0,0-1 0 0 0,1 0 1 0 0,-1 1-1 0 0,1-1 1 0 0,-1 1-1 0 0,1-1 1 0 0,-1 1-1 0 0,1 0 0 0 0,-1 0 1 0 0,1 0-1 0 0,-1 0 1 0 0,1 0-1 0 0,0 0 0 0 0,0 0 1 0 0,-1 0-1 0 0,1 0 1 0 0,0 1-1 0 0,0-1 0 0 0,0 0 1 0 0,0 1-1 0 0,-1 2 1 0 0,-3 5-62 0 0,1 0 1 0 0,-5 14 0 0 0,5-11 63 0 0,-10 32-52 0 0,-16 79 0 0 0,26-106-25 0 0,-4 27 100 0 0,1-1 0 0 0,2 1 0 0 0,3 0-1 0 0,5 86 1 0 0,-2-123-23 0 0,0 0-1 0 0,0 0 0 0 0,1 0 1 0 0,0-1-1 0 0,0 1 0 0 0,1-1 1 0 0,5 11-1 0 0,-6-14-39 0 0,-1-1 0 0 0,1 1 1 0 0,0 0-1 0 0,0-1 0 0 0,0 1 0 0 0,1-1 0 0 0,-1 0 0 0 0,0 0 1 0 0,1 0-1 0 0,-1 0 0 0 0,1 0 0 0 0,0 0 0 0 0,0-1 0 0 0,0 1 1 0 0,0-1-1 0 0,0 0 0 0 0,0 0 0 0 0,5 2 0 0 0,-1-3 5 0 0,0 0-1 0 0,0 0 1 0 0,0 0-1 0 0,0-1 1 0 0,-1 1-1 0 0,1-2 1 0 0,0 1-1 0 0,-1-1 1 0 0,1 0-1 0 0,-1-1 1 0 0,1 1-1 0 0,9-7 1 0 0,6-4 114 0 0,-1-1 0 0 0,21-19 0 0 0,-24 19-85 0 0,-2 1 4 0 0,0-2-1 0 0,-1 0 1 0 0,0-1 0 0 0,23-34-1 0 0,39-78 59 0 0,-51 83-82 0 0,63-143 186 0 0,-77 159-169 0 0,-3 8 117 0 0,-1-1 0 0 0,0 0 1 0 0,4-26-1 0 0,-11 39 90 0 0,-2 11 73 0 0,-2 15 29 0 0,2 0-167 0 0,-5 29 1 0 0,3-29-57 0 0,-1 29 0 0 0,-4 161-668 0 0,5-81 313 0 0,1-53 305 0 0,2 0 0 0 0,10 77-1 0 0,-9-146-264 0 0,-1 1 0 0 0,1 0 0 0 0,0 0 0 0 0,1 0 0 0 0,-1-1 0 0 0,1 1 0 0 0,0-1-1 0 0,0 1 1 0 0,0-1 0 0 0,3 5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17503 0 0,'-6'1'309'0'0,"0"1"-1"0"0,0 0 1 0 0,0 1-1 0 0,0-1 0 0 0,1 1 1 0 0,-1 0-1 0 0,1 1 1 0 0,-6 4-1 0 0,4-4 386 0 0,-29 26 2515 0 0,31-25-2713 0 0,0-1-1 0 0,-1 1 1 0 0,2 0 0 0 0,-9 11 0 0 0,10-13-413 0 0,1 0 0 0 0,0 0 0 0 0,0 0 0 0 0,1 0 0 0 0,-1 1 0 0 0,1-1 0 0 0,-1 0 0 0 0,1 1 0 0 0,0-1 0 0 0,0 1 0 0 0,0 5 759 0 0,10-3-6 0 0,-2-4-735 0 0,1-1-1 0 0,0 0 1 0 0,-1-1-1 0 0,1 0 1 0 0,9-1-1 0 0,-4 1-30 0 0,5-2 206 0 0,0 1 1 0 0,1 1-1 0 0,-1 0 1 0 0,0 2 0 0 0,30 5-1 0 0,-46-6-297 0 0,0-1 0 0 0,0 1 0 0 0,0 0 0 0 0,0-1 0 0 0,0 1 0 0 0,0 0 0 0 0,0 0 0 0 0,-1 0 0 0 0,1 1 0 0 0,0-1 0 0 0,-1 0 0 0 0,1 1 0 0 0,-1-1 0 0 0,1 1 0 0 0,-1-1 0 0 0,0 1 0 0 0,0 0 0 0 0,0-1 0 0 0,2 4 0 0 0,-2-2 15 0 0,-1-1-1 0 0,1 1 0 0 0,-1 0 1 0 0,1-1-1 0 0,-1 1 1 0 0,0-1-1 0 0,0 1 0 0 0,0 0 1 0 0,0-1-1 0 0,-1 1 0 0 0,1 0 1 0 0,-1-1-1 0 0,-1 4 0 0 0,-1 3 20 0 0,-1 0 0 0 0,0-1 0 0 0,0 0 0 0 0,-1 0 0 0 0,-1 0 0 0 0,1 0 0 0 0,-10 9 0 0 0,6-7-162 0 0,-2 0 0 0 0,1-1 0 0 0,-1-1 0 0 0,0 0 0 0 0,-1 0 0 0 0,-22 10 0 0 0,24-14-1804 0 0,0 0-1 0 0,-19 5 0 0 0,13-6-7053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91 406 15664 0 0,'-10'20'1490'0'0,"2"0"1"0"0,0 1-1 0 0,1 0 1 0 0,-7 40 0 0 0,-2 3-42 0 0,10-42-1407 0 0,1-8-31 0 0,1-1 1 0 0,0 1-1 0 0,1 0 1 0 0,1 0-1 0 0,0 0 0 0 0,1 0 1 0 0,1 17-1 0 0,3-21-828 0 0,0-4-50 0 0</inkml:trace>
  <inkml:trace contextRef="#ctx0" brushRef="#br0" timeOffset="1">136 5 23007 0 0,'0'0'1120'0'0,"-3"-5"288"0"0,3 12-1408 0 0,-2 6-632 0 0,-2-1-144 0 0,-1 1-32 0 0,2 5-8599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14 269 2760 0 0,'0'0'444'0'0,"-13"9"10432"0"0,13-9-10581 0 0,-1 1 1 0 0,1 0 0 0 0,0 0 0 0 0,0 0 0 0 0,0 0 0 0 0,0 0 0 0 0,1 0-1 0 0,-1-1 1 0 0,0 1 0 0 0,0 0 0 0 0,1 0 0 0 0,-1 0 0 0 0,0 0 0 0 0,1-1-1 0 0,-1 1 1 0 0,0 0 0 0 0,1 0 0 0 0,-1-1 0 0 0,1 1 0 0 0,0 0 0 0 0,-1-1 0 0 0,1 1-1 0 0,1 1 1 0 0,-1-2-153 0 0,0 0-1 0 0,0 0 1 0 0,-1 1 0 0 0,1-1-1 0 0,0 0 1 0 0,0 0-1 0 0,0 0 1 0 0,0 0-1 0 0,0 0 1 0 0,0 0 0 0 0,0-1-1 0 0,0 1 1 0 0,0 0-1 0 0,0 0 1 0 0,0-1-1 0 0,0 1 1 0 0,1-1 0 0 0,4-2 144 0 0,-1 0 0 0 0,0 0 1 0 0,0-1-1 0 0,0 0 1 0 0,7-6-1 0 0,-4 1 175 0 0,-1 0-1 0 0,0 0 0 0 0,0-1 1 0 0,-1 1-1 0 0,0-2 1 0 0,7-16-1 0 0,20-67 1083 0 0,-28 77-1471 0 0,1-6 156 0 0,-4 16-68 0 0,-3 25-170 0 0,-1 1-74 0 0,1 1-1 0 0,1 0 1 0 0,1-1-1 0 0,4 26 1 0 0,-4-36 53 0 0,1-1 1 0 0,0 1-1 0 0,1-1 0 0 0,-1 0 0 0 0,1 0 0 0 0,1 0 1 0 0,0 0-1 0 0,0-1 0 0 0,0 1 0 0 0,1-1 1 0 0,0 0-1 0 0,9 9 0 0 0,-12-15 42 0 0,-1 1-1 0 0,1-1 1 0 0,-1 0 0 0 0,1 1 0 0 0,0-1-1 0 0,-1 0 1 0 0,1 0 0 0 0,0 0-1 0 0,0 0 1 0 0,0 0 0 0 0,0-1-1 0 0,0 1 1 0 0,0-1 0 0 0,0 1-1 0 0,0-1 1 0 0,0 0 0 0 0,0 0 0 0 0,0 1-1 0 0,0-2 1 0 0,0 1 0 0 0,0 0-1 0 0,0 0 1 0 0,0-1 0 0 0,0 1-1 0 0,4-2 1 0 0,-2 0 23 0 0,0 0 0 0 0,0 0 0 0 0,0-1 0 0 0,0 0 0 0 0,-1 0 0 0 0,1 0-1 0 0,-1 0 1 0 0,1 0 0 0 0,-1-1 0 0 0,4-5 0 0 0,7-13 176 0 0,-1 0 0 0 0,0-2 0 0 0,-2 1 1 0 0,12-37-1 0 0,-14 36-163 0 0,-1 6-2071 0 0,0 0-1 0 0,18-29 1 0 0,-18 35-7450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5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0 21135 0 0,'0'0'1604'0'0,"-10"8"-888"0"0,-1-4-387 0 0,1 1-1 0 0,1 1 1 0 0,-14 8-1 0 0,19-10-170 0 0,0-1 0 0 0,0 1 0 0 0,0 1 0 0 0,0-1 0 0 0,0 0 0 0 0,1 1 0 0 0,0 0 0 0 0,-4 8 0 0 0,4-8-91 0 0,0 1 1 0 0,0 0-1 0 0,1 0 0 0 0,0 0 0 0 0,1 0 0 0 0,-1 1 0 0 0,1-1 1 0 0,0 0-1 0 0,1 1 0 0 0,-1-1 0 0 0,1 0 0 0 0,1 8 1 0 0,0-8 49 0 0,-1 1 1 0 0,1-1 0 0 0,1 1 0 0 0,0-1 0 0 0,4 12 0 0 0,-5-16-117 0 0,-1-1 0 0 0,1 0 1 0 0,0 1-1 0 0,0-1 0 0 0,-1 0 1 0 0,1 0-1 0 0,0 0 0 0 0,0 0 0 0 0,0 0 1 0 0,0 0-1 0 0,1 0 0 0 0,-1 0 0 0 0,0 0 1 0 0,0 0-1 0 0,0 0 0 0 0,1-1 0 0 0,-1 1 1 0 0,0-1-1 0 0,1 1 0 0 0,-1-1 1 0 0,1 1-1 0 0,-1-1 0 0 0,0 0 0 0 0,1 0 1 0 0,-1 1-1 0 0,1-1 0 0 0,-1 0 0 0 0,1-1 1 0 0,-1 1-1 0 0,1 0 0 0 0,-1 0 1 0 0,3-1-1 0 0,1-1 59 0 0,-1 0-1 0 0,0 1 1 0 0,1-2 0 0 0,-1 1-1 0 0,0 0 1 0 0,0-1 0 0 0,0 0-1 0 0,-1 0 1 0 0,1 0 0 0 0,0 0 0 0 0,-1-1-1 0 0,0 0 1 0 0,0 1 0 0 0,3-6-1 0 0,-1 1 102 0 0,0-1-1 0 0,0 0 0 0 0,-1 0 1 0 0,0 0-1 0 0,5-18 0 0 0,-2-15 588 0 0,-5 29-318 0 0,0 1 1 0 0,8-23 0 0 0,-10 33-425 0 0,0 1 0 0 0,1 0 0 0 0,0-1 0 0 0,-1 1 0 0 0,1 0 0 0 0,-1 0 0 0 0,1 0 0 0 0,0 0 0 0 0,0 0 0 0 0,0 0 0 0 0,0 0 0 0 0,0 0 0 0 0,0 0 1 0 0,0 0-1 0 0,0 0 0 0 0,0 1 0 0 0,0-1 0 0 0,2 0 0 0 0,-3 0-3 0 0,1 1 1 0 0,0 0 0 0 0,0 0-1 0 0,0 0 1 0 0,0 0 0 0 0,0 0-1 0 0,0 1 1 0 0,0-1 0 0 0,0 0-1 0 0,0 0 1 0 0,0 0 0 0 0,-1 1-1 0 0,1-1 1 0 0,0 1 0 0 0,0-1-1 0 0,0 0 1 0 0,0 1-1 0 0,-1-1 1 0 0,1 1 0 0 0,0 0-1 0 0,-1-1 1 0 0,1 1 0 0 0,0 0-1 0 0,-1-1 1 0 0,1 1 0 0 0,0 1-1 0 0,2 2-17 0 0,-1-1-1 0 0,0 1 1 0 0,0 0-1 0 0,0 0 1 0 0,0 0-1 0 0,0 0 1 0 0,-1 0-1 0 0,0 0 1 0 0,2 7-1 0 0,-1 6 9 0 0,0 21 0 0 0,1 9 6 0 0,-1-32-3 0 0,-1 0 1 0 0,-1 1-1 0 0,0-1 1 0 0,-1 1-1 0 0,-1-1 1 0 0,0 0-1 0 0,-5 16 1 0 0,-1-3 103 0 0,-1 0 0 0 0,-23 47 0 0 0,26-63 18 0 0,0 0 0 0 0,0-1 0 0 0,-2 0 1 0 0,1-1-1 0 0,-1 0 0 0 0,-1 0 0 0 0,-14 13 1 0 0,18-19-390 0 0,-1 0 1 0 0,1 0-1 0 0,-1-1 0 0 0,0 1 1 0 0,0-1-1 0 0,-11 4 1 0 0,11-6-743 0 0,1 1 0 0 0,-1-1 0 0 0,0 0 0 0 0,0-1 0 0 0,1 1 1 0 0,-1-1-1 0 0,0 0 0 0 0,-10-2 0 0 0,-7-4-8462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18 3224 0 0,'0'0'10846'0'0,"-16"-13"-6149"0"0,13 12-4567 0 0,0 0-1 0 0,0 0 1 0 0,-1 1 0 0 0,1-1-1 0 0,0 1 1 0 0,0-1-1 0 0,-1 1 1 0 0,1 0-1 0 0,0 0 1 0 0,-1 1-1 0 0,1-1 1 0 0,0 1-1 0 0,0 0 1 0 0,-1-1-1 0 0,1 2 1 0 0,0-1-1 0 0,0 0 1 0 0,0 0-1 0 0,0 1 1 0 0,0 0-1 0 0,1-1 1 0 0,-1 1-1 0 0,0 0 1 0 0,1 1-1 0 0,-3 1 1 0 0,-5 7 109 0 0,0 1 0 0 0,1-1 0 0 0,0 1 0 0 0,-9 18 0 0 0,9-15 9 0 0,6-10-233 0 0,1-1 1 0 0,0 1 0 0 0,0-1-1 0 0,0 1 1 0 0,1 0-1 0 0,0 0 1 0 0,-1 8-1 0 0,1-11-15 0 0,1 0 0 0 0,0 0-1 0 0,0 1 1 0 0,0-1 0 0 0,0 0-1 0 0,0 0 1 0 0,0 1-1 0 0,1-1 1 0 0,-1 0 0 0 0,1 0-1 0 0,-1 0 1 0 0,1 0 0 0 0,0 0-1 0 0,0 0 1 0 0,0 0 0 0 0,0 0-1 0 0,0 0 1 0 0,0 0 0 0 0,2 2-1 0 0,-1-3 25 0 0,-1 0-1 0 0,1-1 0 0 0,-1 1 1 0 0,0 0-1 0 0,1-1 0 0 0,-1 1 1 0 0,1-1-1 0 0,0 1 0 0 0,-1-1 1 0 0,1 0-1 0 0,-1 0 1 0 0,1 1-1 0 0,0-1 0 0 0,-1 0 1 0 0,1 0-1 0 0,-1-1 0 0 0,1 1 1 0 0,-1 0-1 0 0,1-1 0 0 0,0 1 1 0 0,-1 0-1 0 0,1-1 0 0 0,1 0 1 0 0,2-2-3 0 0,0 1 0 0 0,1-1 0 0 0,-1 0 0 0 0,8-6 0 0 0,-3 0 42 0 0,-1 0 0 0 0,-1-1 0 0 0,1 0 0 0 0,-2-1 0 0 0,1 1 0 0 0,-2-1-1 0 0,1-1 1 0 0,5-13 0 0 0,-3 6 515 0 0,19-27-1 0 0,-28 45-543 0 0,0 1 0 0 0,0 0 0 0 0,0 0 0 0 0,0 0 1 0 0,0 0-1 0 0,0 0 0 0 0,0 0 0 0 0,1 0 0 0 0,-1 0 0 0 0,0 0 0 0 0,0 0 0 0 0,0 0 0 0 0,0 0 1 0 0,0 0-1 0 0,0 0 0 0 0,0-1 0 0 0,0 1 0 0 0,0 0 0 0 0,0 0 0 0 0,0 0 0 0 0,1 0 1 0 0,-1 0-1 0 0,0 0 0 0 0,0 0 0 0 0,0 0 0 0 0,0 0 0 0 0,0 0 0 0 0,0 0 0 0 0,0 0 1 0 0,0 0-1 0 0,0 0 0 0 0,1 0 0 0 0,-1 0 0 0 0,0 1 0 0 0,0-1 0 0 0,0 0 0 0 0,0 0 1 0 0,0 0-1 0 0,0 0 0 0 0,0 0 0 0 0,0 0 0 0 0,0 0 0 0 0,0 0 0 0 0,0 0 0 0 0,0 0 1 0 0,1 0-1 0 0,-1 0 0 0 0,0 0 0 0 0,0 0 0 0 0,0 0 0 0 0,0 1 0 0 0,0-1 0 0 0,3 7 358 0 0,1 10-372 0 0,3 47 294 0 0,-6-50-282 0 0,0-1 0 0 0,0 1 0 0 0,1-1 0 0 0,1 0 0 0 0,0 0-1 0 0,1 0 1 0 0,6 13 0 0 0,-9-24-61 0 0,0 1-1 0 0,0-1 1 0 0,1 0-1 0 0,-1 0 1 0 0,1 0 0 0 0,-1 0-1 0 0,1 0 1 0 0,0 0-1 0 0,0 0 1 0 0,0-1 0 0 0,0 1-1 0 0,0 0 1 0 0,0-1-1 0 0,1 0 1 0 0,-1 0 0 0 0,0 0-1 0 0,1 0 1 0 0,-1 0-1 0 0,1 0 1 0 0,2 0-1 0 0,-2 0-444 0 0,0-1 1 0 0,0 0-1 0 0,0 0 0 0 0,0 0 0 0 0,-1 0 0 0 0,1-1 0 0 0,0 1 0 0 0,0-1 0 0 0,0 0 0 0 0,-1 0 0 0 0,6-2 0 0 0,2-2-7876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1 325 3224 0 0,'12'-7'5390'0'0,"8"-24"4131"0"0,-6 11-6829 0 0,13-27-1 0 0,54-104 2158 0 0,-67 128-3898 0 0,-14 22-871 0 0,6 15-15 0 0,-2-3-65 0 0,-1 1 0 0 0,0 0 0 0 0,0 0 0 0 0,0 16 0 0 0,-2-17 0 0 0,0 0 0 0 0,1 0 0 0 0,1 0 0 0 0,0 0 0 0 0,7 18 0 0 0,-9-26-1 0 0,1-1 1 0 0,-1 1-1 0 0,1-1 1 0 0,0 1-1 0 0,0-1 0 0 0,-1 1 1 0 0,2-1-1 0 0,-1 0 0 0 0,0 0 1 0 0,0 0-1 0 0,1 0 1 0 0,2 1-1 0 0,-4-2 27 0 0,1-1-1 0 0,-1 1 1 0 0,1 0-1 0 0,-1-1 1 0 0,1 0-1 0 0,-1 1 1 0 0,1-1-1 0 0,0 0 1 0 0,-1 0-1 0 0,1 0 1 0 0,-1 0 0 0 0,1 0-1 0 0,-1 0 1 0 0,1 0-1 0 0,0-1 1 0 0,-1 1-1 0 0,1-1 1 0 0,-1 1-1 0 0,1-1 1 0 0,-1 1 0 0 0,0-1-1 0 0,1 0 1 0 0,-1 0-1 0 0,3-1 1 0 0,2-3 123 0 0,1-1 0 0 0,-1 0 0 0 0,0 0 0 0 0,0 0-1 0 0,-1-1 1 0 0,0 1 0 0 0,0-1 0 0 0,7-15 0 0 0,1-5-632 0 0,11-35 1 0 0,0 0-951 0 0,-13 40-188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0:52.3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435 75 9216 0 0,'0'0'421'0'0,"6"-11"150"0"0,19-23 6780 0 0,-24 32-6927 0 0,0 0 0 0 0,-1 0 0 0 0,1 0 0 0 0,0 0 0 0 0,-1 0 0 0 0,1 0 0 0 0,-1 0 0 0 0,0 0 0 0 0,0-1 0 0 0,1 1 0 0 0,-2-3 1599 0 0,-2 3-1090 0 0,1 3-834 0 0,-1-1 1 0 0,1 0-1 0 0,-1 1 0 0 0,1 0 0 0 0,-1 0 0 0 0,1 0 0 0 0,0 0 0 0 0,-1 0 0 0 0,1 0 1 0 0,0 0-1 0 0,0 1 0 0 0,0-1 0 0 0,-2 2 0 0 0,-26 27 313 0 0,25-25-385 0 0,-136 165 429 0 0,79-93-295 0 0,-42 53 215 0 0,87-110-341 0 0,1 1 0 0 0,2 1 0 0 0,-23 42 0 0 0,36-61-343 0 0,0-1 0 0 0,0 0 0 0 0,0 1 0 0 0,0-1-1 0 0,1 1 1 0 0,-1-1 0 0 0,1 1 0 0 0,-1 3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 15664 0 0,'-2'3'277'0'0,"0"0"1"0"0,1 1 0 0 0,-1-1 0 0 0,1 1 0 0 0,0-1 0 0 0,0 1-1 0 0,0 0 1 0 0,1-1 0 0 0,-1 1 0 0 0,1 0 0 0 0,0 7 0 0 0,-3 18 2314 0 0,-25 140 911 0 0,8-81-5146 0 0,17-81 624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3 21191 0 0,'6'-2'2328'0'0,"-15"4"-2328"0"0,3 3 0 0 0,1 0 0 0 0,-3 3-744 0 0,-1 2-176 0 0,0-1-32 0 0,7 7-7503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3 254 10856 0 0,'-3'3'6053'0'0,"18"-14"-3564"0"0,-8 5-1863 0 0,-1 0 0 0 0,0-1 0 0 0,0 0 1 0 0,-1 0-1 0 0,0 0 0 0 0,0-1 0 0 0,5-10 0 0 0,-1 2 166 0 0,1-2-22 0 0,0 1 0 0 0,-2-2-1 0 0,11-29 1 0 0,-13 65-521 0 0,-4 31-245 0 0,1 4-68 0 0,-2-43 63 0 0,1-1-1 0 0,0 1 1 0 0,0-1-1 0 0,0 1 1 0 0,1-1-1 0 0,1 0 1 0 0,6 13-1 0 0,-9-19 34 0 0,1 1 0 0 0,0 0 0 0 0,0-1 0 0 0,0 1 0 0 0,0-1 0 0 0,0 1 0 0 0,5 3 0 0 0,-6-5-15 0 0,1-1-1 0 0,-1 1 1 0 0,0-1 0 0 0,0 0 0 0 0,1 1-1 0 0,-1-1 1 0 0,0 0 0 0 0,1 0 0 0 0,-1 0-1 0 0,0 0 1 0 0,1 0 0 0 0,-1 0 0 0 0,0 0 0 0 0,0 0-1 0 0,1 0 1 0 0,-1-1 0 0 0,0 1 0 0 0,1 0-1 0 0,-1-1 1 0 0,0 1 0 0 0,0-1 0 0 0,2 0-1 0 0,6-4 145 0 0,-1-1 0 0 0,1 0 0 0 0,-1 0 0 0 0,0 0 0 0 0,-1-1 0 0 0,0 0 0 0 0,0 0 0 0 0,0-1 0 0 0,-1 0 0 0 0,0 0 0 0 0,8-15 0 0 0,0-5-321 0 0,0 0 0 0 0,13-44-1 0 0,-20 49-2430 0 0,-2 6-3787 0 0,1 1-2912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36 15464 0 0,'-1'-2'216'0'0,"-1"0"1"0"0,1 0 0 0 0,0 0-1 0 0,0 0 1 0 0,0 0 0 0 0,0-5 0 0 0,-5-8 69 0 0,5 14 394 0 0,1 1-527 0 0,-1 0 0 0 0,0 0 0 0 0,0 0 0 0 0,1 0 0 0 0,-1 1 0 0 0,0-1 0 0 0,1 0 0 0 0,-1 1 0 0 0,0-1 0 0 0,1 0 0 0 0,-1 1 0 0 0,1-1 0 0 0,-1 1 0 0 0,0-1 0 0 0,1 1 0 0 0,-1-1 0 0 0,1 1 0 0 0,0-1 0 0 0,-1 1 0 0 0,1 0 0 0 0,-1-1 0 0 0,1 1 0 0 0,0 0 0 0 0,-1-1 0 0 0,1 1 0 0 0,0 0 0 0 0,0-1 0 0 0,0 1 0 0 0,-1 1 0 0 0,-2 26 668 0 0,1-16-372 0 0,-2 41 105 0 0,1 0-1 0 0,6 65 0 0 0,-1-78-493 0 0,0 53-60 0 0,13 162 0 0 0,-14-240-40 0 0,-1-11-105 0 0,0-1 0 0 0,0 0 1 0 0,1 0-1 0 0,-1 0 0 0 0,1 0 0 0 0,0 0 0 0 0,0 0 0 0 0,2 5 0 0 0,-3-7-571 0 0,0-8-2800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20415 0 0,'0'0'1848'0'0,"8"2"-1376"0"0,3-4-51 0 0,-1 1-1 0 0,0-1 0 0 0,0-1 0 0 0,0 0 1 0 0,-1 0-1 0 0,1-1 0 0 0,-1 0 0 0 0,13-8 1 0 0,-1 2 60 0 0,9-4 276 0 0,47-16-1 0 0,-66 26-1144 0 0,0 1-1 0 0,1 1 1 0 0,-1 0-1 0 0,0 1 1 0 0,1 0 0 0 0,-1 0-1 0 0,1 2 1 0 0,12 0 0 0 0,-10 1-1206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3680 0 0,'46'-18'1847'0'0,"-25"8"2391"0"0,23-15-1 0 0,17-17 2620 0 0,-22 11-7887 0 0,-34 26 1080 0 0,1 0-1 0 0,-1-1 1 0 0,0 1 0 0 0,5-8 0 0 0,-8 10-15 0 0,0 0-1 0 0,0 0 1 0 0,0 0 0 0 0,-1-1-1 0 0,1 1 1 0 0,-1 0 0 0 0,0-1-1 0 0,0 1 1 0 0,0-1 0 0 0,1-5-1 0 0,-2 8-19 0 0,0 0 0 0 0,0 0 0 0 0,0 1-1 0 0,0-1 1 0 0,0 0 0 0 0,0 1 0 0 0,0-1-1 0 0,-1 0 1 0 0,1 1 0 0 0,0-1 0 0 0,0 1-1 0 0,0-1 1 0 0,-1 0 0 0 0,1 1 0 0 0,0-1 0 0 0,-1 1-1 0 0,1-1 1 0 0,-1 0 0 0 0,1 1 0 0 0,0-1-1 0 0,-1 1 1 0 0,1 0 0 0 0,-1-1 0 0 0,0 1-1 0 0,0-1 1 0 0,0 0 18 0 0,0 1 0 0 0,0 0 0 0 0,-1 0 0 0 0,1-1 0 0 0,0 1 0 0 0,0 0 0 0 0,0 0 0 0 0,-1 0 0 0 0,1 0 0 0 0,0 0 0 0 0,0 1 0 0 0,0-1 0 0 0,-2 1 0 0 0,-2 0 73 0 0,1 1-1 0 0,-1 0 1 0 0,1 0 0 0 0,0 0 0 0 0,-1 0 0 0 0,-4 5 0 0 0,2-1 111 0 0,0 0 0 0 0,0 1 1 0 0,1 0-1 0 0,0 1 0 0 0,1-1 0 0 0,-1 1 0 0 0,2 0 0 0 0,-1 0 1 0 0,1 1-1 0 0,-5 14 0 0 0,5-12-45 0 0,0 1 0 0 0,2 0 0 0 0,-1 0 0 0 0,2 0 0 0 0,-1 1 0 0 0,2-1 0 0 0,1 22 0 0 0,-1-33-144 0 0,0 0-1 0 0,0 1 0 0 0,0-1 1 0 0,0 0-1 0 0,0 0 0 0 0,1 0 1 0 0,-1 0-1 0 0,1 1 0 0 0,-1-1 1 0 0,1 0-1 0 0,-1 0 0 0 0,1 0 1 0 0,0 0-1 0 0,-1 0 0 0 0,1 0 1 0 0,0 0-1 0 0,0 0 0 0 0,0-1 1 0 0,0 1-1 0 0,0 0 0 0 0,1 0 1 0 0,-1 0-49 0 0,1 0 0 0 0,0 0 1 0 0,-1-1-1 0 0,1 1 0 0 0,0-1 0 0 0,0 0 0 0 0,0 0 1 0 0,-1 1-1 0 0,1-1 0 0 0,0 0 0 0 0,0 0 1 0 0,3-1-1 0 0,1 0-305 0 0,-1-1 1 0 0,1 1-1 0 0,-1-1 0 0 0,1 0 1 0 0,-1-1-1 0 0,0 1 1 0 0,10-7-1 0 0,1-3-829 0 0</inkml:trace>
  <inkml:trace contextRef="#ctx0" brushRef="#br0" timeOffset="1">420 44 4608 0 0,'0'0'353'0'0,"0"12"7822"0"0,13 14 1290 0 0,8 13-8318 0 0,-2-4-512 0 0,-14-25-469 0 0,-1-4-101 0 0,0 1 0 0 0,-1 0 1 0 0,0 0-1 0 0,0 0 0 0 0,-1 0 1 0 0,2 10-1 0 0,3 9 63 0 0,-5-23-105 0 0,-1 1 0 0 0,0 0 0 0 0,1 1 0 0 0,-2-1 0 0 0,1 0 0 0 0,0 0 0 0 0,-1 0 0 0 0,0 0 0 0 0,-1 9 1 0 0,-1-7 42 0 0,2-5 168 0 0,-1-1-191 0 0,0-1 1 0 0,0 1 0 0 0,0-1 0 0 0,0 1 0 0 0,0-1 0 0 0,0 1 0 0 0,0-1 0 0 0,0 1 0 0 0,0-1 0 0 0,0 0 0 0 0,0 0-1 0 0,0 1 1 0 0,1-1 0 0 0,-1 0 0 0 0,0 0 0 0 0,1 0 0 0 0,-1 0 0 0 0,1 0 0 0 0,-2-1 0 0 0,-8-20 643 0 0,10 22-678 0 0,-2-6 133 0 0,1-1 0 0 0,-1 1-1 0 0,1-1 1 0 0,0 1 0 0 0,1-1-1 0 0,-1 0 1 0 0,1 1 0 0 0,1-1 0 0 0,-1 0-1 0 0,1 1 1 0 0,2-9 0 0 0,1 1-6 0 0,0 0 0 0 0,1 1 0 0 0,0-1 0 0 0,8-13 0 0 0,-4 8-50 0 0,-6 13-117 0 0,-1 0 1 0 0,1 1 0 0 0,0 0-1 0 0,0-1 1 0 0,0 1 0 0 0,1 0-1 0 0,6-7 1 0 0,-5 8-201 0 0,12-10-1507 0 0,-3 7-5211 0 0,0 2-1900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19 676 2304 0 0,'19'15'18534'0'0,"-15"-22"-17442"0"0,-3 1-792 0 0,0 1 1 0 0,0-1-1 0 0,0 1 1 0 0,-1-1-1 0 0,0 0 0 0 0,0 0 1 0 0,0 1-1 0 0,-1-1 1 0 0,1 0-1 0 0,-4-9 0 0 0,-1-16 293 0 0,-15-151 673 0 0,15 136-1094 0 0,-1-30 77 0 0,3 17-107 0 0,1-15 0 0 0,3 64-120 0 0,0 0 0 0 0,0 0 0 0 0,1 0 0 0 0,0 0 0 0 0,5-13 0 0 0,-5 18-8 0 0,0-1 1 0 0,1 1 0 0 0,-1 0 0 0 0,1 0-1 0 0,0 0 1 0 0,0 0 0 0 0,1 1-1 0 0,5-6 1 0 0,-7 8-13 0 0,1 0 1 0 0,-1 0-1 0 0,1 0 1 0 0,0 0-1 0 0,0 1 0 0 0,-1-1 1 0 0,1 1-1 0 0,0 0 1 0 0,0 0-1 0 0,1 0 1 0 0,-1 0-1 0 0,0 0 0 0 0,0 1 1 0 0,0-1-1 0 0,1 1 1 0 0,2 0-1 0 0,3 0-62 0 0,1 1 0 0 0,-1 0 0 0 0,0 1 0 0 0,0 0 0 0 0,0 0 0 0 0,0 1 0 0 0,-1 0 0 0 0,1 1 0 0 0,-1 0 0 0 0,0 0 0 0 0,0 1 0 0 0,0 0-1 0 0,0 0 1 0 0,-1 1 0 0 0,0-1 0 0 0,0 2 0 0 0,-1-1 0 0 0,1 1 0 0 0,-1 0 0 0 0,-1 0 0 0 0,1 1 0 0 0,-1 0 0 0 0,-1 0 0 0 0,6 13 0 0 0,11 33-3305 0 0,-10-27-5120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17503 0 0,'0'0'1352'0'0,"2"0"-873"0"0,116-19 4278 0 0,-95 15-4906 0 0,1 2 0 0 0,-1 0-1 0 0,41 3 1 0 0,-18 0-643 0 0,-24-1-1096 0 0,5 0-5638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31 2760 0 0,'-2'5'92'0'0,"-1"0"-1"0"0,0 1 1 0 0,0-2 0 0 0,-1 1-1 0 0,1 0 1 0 0,-1-1 0 0 0,-8 8-1 0 0,6-7 1750 0 0,-1 1 0 0 0,1 0 0 0 0,0 1 0 0 0,0 0 0 0 0,1-1 0 0 0,-8 15 0 0 0,9-15-1451 0 0,1 0 0 0 0,0 0 0 0 0,1 0-1 0 0,-1 0 1 0 0,1 1 0 0 0,0-1 0 0 0,1 1 0 0 0,0-1-1 0 0,-1 12 1 0 0,2-17-321 0 0,0 1-1 0 0,0-1 1 0 0,0 1-1 0 0,0-1 1 0 0,0 0 0 0 0,1 1-1 0 0,-1-1 1 0 0,0 1-1 0 0,1-1 1 0 0,-1 0-1 0 0,1 1 1 0 0,0-1 0 0 0,-1 0-1 0 0,1 1 1 0 0,0-1-1 0 0,0 0 1 0 0,1 2 0 0 0,-1-3-12 0 0,0 1 0 0 0,0 0 1 0 0,0-1-1 0 0,0 1 1 0 0,0-1-1 0 0,0 1 0 0 0,0-1 1 0 0,0 1-1 0 0,0-1 1 0 0,0 0-1 0 0,0 0 0 0 0,0 1 1 0 0,1-1-1 0 0,-1 0 1 0 0,0 0-1 0 0,0 0 0 0 0,2-1 1 0 0,0 1 22 0 0,0-1 1 0 0,1 0-1 0 0,-1 0 0 0 0,0 0 1 0 0,0 0-1 0 0,0-1 0 0 0,0 1 1 0 0,0-1-1 0 0,0 0 1 0 0,-1 0-1 0 0,1 0 0 0 0,0 0 1 0 0,3-4-1 0 0,7-12 141 0 0,0-1 0 0 0,-1 0 1 0 0,-2-1-1 0 0,15-36 0 0 0,-13 31 443 0 0,-5 7 435 0 0,8-21 0 0 0,-15 38-6 0 0,0 54-941 0 0,-1-12 38 0 0,1 0 1 0 0,7 42-1 0 0,-6-79-290 0 0,0 0 0 0 0,0 0 0 0 0,0 0 1 0 0,0 0-1 0 0,1 0 0 0 0,-1 0 0 0 0,1-1 0 0 0,0 1 0 0 0,1-1 0 0 0,1 4 0 0 0,-2-5 32 0 0,-1-1-1 0 0,0 0 1 0 0,0 0-1 0 0,1 1 1 0 0,-1-1-1 0 0,0 0 0 0 0,1 0 1 0 0,-1 0-1 0 0,1-1 1 0 0,0 1-1 0 0,-1 0 0 0 0,1 0 1 0 0,0-1-1 0 0,-1 1 1 0 0,1-1-1 0 0,0 0 1 0 0,0 1-1 0 0,-1-1 0 0 0,1 0 1 0 0,0 0-1 0 0,0 0 1 0 0,0 0-1 0 0,-1 0 0 0 0,4-1 1 0 0,-1 0-1129 0 0,0-1 1 0 0,0 1-1 0 0,0 0 1 0 0,0-1-1 0 0,-1 0 1 0 0,7-4-1 0 0,5-6-6693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 20759 0 0,'-7'5'1012'0'0,"-3"4"-640"0"0,0 1-1 0 0,0 0 0 0 0,1 1 0 0 0,-14 22 0 0 0,18-26-53 0 0,0 1 0 0 0,1 1 0 0 0,1-1-1 0 0,-1 1 1 0 0,1-1 0 0 0,0 1 0 0 0,1 0-1 0 0,-2 13 1 0 0,4-18-277 0 0,0-1 0 0 0,0 0-1 0 0,1 0 1 0 0,-1 0 0 0 0,1 0-1 0 0,-1 0 1 0 0,1 0 0 0 0,0 0 0 0 0,0 0-1 0 0,0 0 1 0 0,1-1 0 0 0,-1 1-1 0 0,1 0 1 0 0,-1-1 0 0 0,1 1-1 0 0,4 4 1 0 0,-3-5-10 0 0,-1 1 0 0 0,1 0 1 0 0,0-1-1 0 0,1 1 0 0 0,-1-1 0 0 0,0 0 0 0 0,1 0 0 0 0,-1 0 0 0 0,1 0 1 0 0,-1-1-1 0 0,1 0 0 0 0,0 1 0 0 0,4-1 0 0 0,1 1-172 0 0,0-2 1 0 0,1 1-1 0 0,-1-1 0 0 0,0-1 1 0 0,1 0-1 0 0,-1 0 0 0 0,18-5 1 0 0,-4-1-682 0 0,42-20 0 0 0,-40 14-1040 0 0,24-18-1 0 0,-28 18 721 0 0,63-47-1439 0 0,-64 44 3006 0 0,-17 14 25 0 0,0 0 0 0 0,0-1-1 0 0,0 1 1 0 0,-1-1 0 0 0,1 0-1 0 0,-1 0 1 0 0,0 0 0 0 0,0 0-1 0 0,0 0 1 0 0,0-1 0 0 0,0 1 0 0 0,-1 0-1 0 0,1-1 1 0 0,-1 0 0 0 0,0 1-1 0 0,0-1 1 0 0,0 1 0 0 0,0-9 886 0 0,-5 12-1229 0 0,1 0 0 0 0,-1 0-1 0 0,1 0 1 0 0,0 1 0 0 0,-1-1 0 0 0,1 1 0 0 0,0 0 0 0 0,-1 0 0 0 0,1 0-1 0 0,0 1 1 0 0,0-1 0 0 0,0 1 0 0 0,0 0 0 0 0,0-1 0 0 0,0 1 0 0 0,0 1-1 0 0,1-1 1 0 0,-1 0 0 0 0,1 1 0 0 0,-4 3 0 0 0,-3 6-48 0 0,-1 0 0 0 0,2 0 1 0 0,-12 22-1 0 0,16-28 51 0 0,1 1 0 0 0,0 1-1 0 0,0-1 1 0 0,0 0 0 0 0,1 1 0 0 0,0-1 0 0 0,1 1-1 0 0,0-1 1 0 0,0 1 0 0 0,0 0 0 0 0,1 0-1 0 0,1-1 1 0 0,-1 1 0 0 0,1 0 0 0 0,0 0-1 0 0,1-1 1 0 0,3 12 0 0 0,-3-13-105 0 0,1 0 0 0 0,-1 0 0 0 0,1 0 0 0 0,0-1 0 0 0,1 1 0 0 0,-1-1 0 0 0,1 0 0 0 0,0 0 0 0 0,9 8 0 0 0,-11-11-16 0 0,0 0 0 0 0,1 0 1 0 0,0-1-1 0 0,-1 1 0 0 0,1-1 0 0 0,0 1 0 0 0,0-1 0 0 0,0 0 0 0 0,0 0 0 0 0,0-1 0 0 0,0 1 0 0 0,0 0 0 0 0,0-1 0 0 0,0 0 0 0 0,0 0 0 0 0,0 0 0 0 0,0 0 0 0 0,0 0 0 0 0,0-1 1 0 0,0 1-1 0 0,0-1 0 0 0,6-2 0 0 0,-2 0-611 0 0,0 0 0 0 0,0 0 1 0 0,10-8-1 0 0,0-3-890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67.xml"/><Relationship Id="rId18" Type="http://schemas.openxmlformats.org/officeDocument/2006/relationships/image" Target="../media/image157.png"/><Relationship Id="rId3" Type="http://schemas.openxmlformats.org/officeDocument/2006/relationships/customXml" Target="../ink/ink162.xml"/><Relationship Id="rId7" Type="http://schemas.openxmlformats.org/officeDocument/2006/relationships/customXml" Target="../ink/ink164.xml"/><Relationship Id="rId12" Type="http://schemas.openxmlformats.org/officeDocument/2006/relationships/image" Target="../media/image154.png"/><Relationship Id="rId17" Type="http://schemas.openxmlformats.org/officeDocument/2006/relationships/customXml" Target="../ink/ink169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66.xml"/><Relationship Id="rId5" Type="http://schemas.openxmlformats.org/officeDocument/2006/relationships/customXml" Target="../ink/ink163.xml"/><Relationship Id="rId15" Type="http://schemas.openxmlformats.org/officeDocument/2006/relationships/customXml" Target="../ink/ink168.xml"/><Relationship Id="rId10" Type="http://schemas.openxmlformats.org/officeDocument/2006/relationships/image" Target="../media/image153.png"/><Relationship Id="rId19" Type="http://schemas.openxmlformats.org/officeDocument/2006/relationships/customXml" Target="../ink/ink170.xml"/><Relationship Id="rId4" Type="http://schemas.openxmlformats.org/officeDocument/2006/relationships/image" Target="../media/image150.png"/><Relationship Id="rId9" Type="http://schemas.openxmlformats.org/officeDocument/2006/relationships/customXml" Target="../ink/ink165.xml"/><Relationship Id="rId1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76.xml"/><Relationship Id="rId3" Type="http://schemas.openxmlformats.org/officeDocument/2006/relationships/customXml" Target="../ink/ink171.xml"/><Relationship Id="rId7" Type="http://schemas.openxmlformats.org/officeDocument/2006/relationships/customXml" Target="../ink/ink173.xml"/><Relationship Id="rId12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customXml" Target="../ink/ink175.xml"/><Relationship Id="rId5" Type="http://schemas.openxmlformats.org/officeDocument/2006/relationships/customXml" Target="../ink/ink172.xml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customXml" Target="../ink/ink174.xml"/><Relationship Id="rId14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customXml" Target="../ink/ink185.xml"/><Relationship Id="rId26" Type="http://schemas.openxmlformats.org/officeDocument/2006/relationships/customXml" Target="../ink/ink189.xml"/><Relationship Id="rId39" Type="http://schemas.openxmlformats.org/officeDocument/2006/relationships/image" Target="../media/image186.png"/><Relationship Id="rId21" Type="http://schemas.openxmlformats.org/officeDocument/2006/relationships/image" Target="../media/image176.png"/><Relationship Id="rId34" Type="http://schemas.openxmlformats.org/officeDocument/2006/relationships/customXml" Target="../ink/ink193.xml"/><Relationship Id="rId42" Type="http://schemas.openxmlformats.org/officeDocument/2006/relationships/customXml" Target="../ink/ink197.xml"/><Relationship Id="rId47" Type="http://schemas.openxmlformats.org/officeDocument/2006/relationships/image" Target="../media/image191.png"/><Relationship Id="rId50" Type="http://schemas.openxmlformats.org/officeDocument/2006/relationships/customXml" Target="../ink/ink201.xml"/><Relationship Id="rId7" Type="http://schemas.openxmlformats.org/officeDocument/2006/relationships/image" Target="../media/image168.png"/><Relationship Id="rId2" Type="http://schemas.openxmlformats.org/officeDocument/2006/relationships/customXml" Target="../ink/ink177.xml"/><Relationship Id="rId16" Type="http://schemas.openxmlformats.org/officeDocument/2006/relationships/customXml" Target="../ink/ink184.xml"/><Relationship Id="rId29" Type="http://schemas.openxmlformats.org/officeDocument/2006/relationships/image" Target="../media/image181.png"/><Relationship Id="rId11" Type="http://schemas.openxmlformats.org/officeDocument/2006/relationships/image" Target="../media/image171.png"/><Relationship Id="rId24" Type="http://schemas.openxmlformats.org/officeDocument/2006/relationships/customXml" Target="../ink/ink188.xml"/><Relationship Id="rId32" Type="http://schemas.openxmlformats.org/officeDocument/2006/relationships/customXml" Target="../ink/ink192.xml"/><Relationship Id="rId37" Type="http://schemas.openxmlformats.org/officeDocument/2006/relationships/image" Target="../media/image185.png"/><Relationship Id="rId40" Type="http://schemas.openxmlformats.org/officeDocument/2006/relationships/customXml" Target="../ink/ink196.xml"/><Relationship Id="rId45" Type="http://schemas.openxmlformats.org/officeDocument/2006/relationships/image" Target="../media/image189.png"/><Relationship Id="rId53" Type="http://schemas.openxmlformats.org/officeDocument/2006/relationships/image" Target="../media/image194.png"/><Relationship Id="rId5" Type="http://schemas.openxmlformats.org/officeDocument/2006/relationships/image" Target="../media/image167.png"/><Relationship Id="rId10" Type="http://schemas.openxmlformats.org/officeDocument/2006/relationships/customXml" Target="../ink/ink181.xml"/><Relationship Id="rId19" Type="http://schemas.openxmlformats.org/officeDocument/2006/relationships/image" Target="../media/image175.png"/><Relationship Id="rId31" Type="http://schemas.openxmlformats.org/officeDocument/2006/relationships/image" Target="../media/image182.png"/><Relationship Id="rId44" Type="http://schemas.openxmlformats.org/officeDocument/2006/relationships/customXml" Target="../ink/ink198.xml"/><Relationship Id="rId52" Type="http://schemas.openxmlformats.org/officeDocument/2006/relationships/customXml" Target="../ink/ink202.xml"/><Relationship Id="rId4" Type="http://schemas.openxmlformats.org/officeDocument/2006/relationships/customXml" Target="../ink/ink178.xml"/><Relationship Id="rId9" Type="http://schemas.openxmlformats.org/officeDocument/2006/relationships/image" Target="../media/image169.png"/><Relationship Id="rId14" Type="http://schemas.openxmlformats.org/officeDocument/2006/relationships/customXml" Target="../ink/ink183.xml"/><Relationship Id="rId22" Type="http://schemas.openxmlformats.org/officeDocument/2006/relationships/customXml" Target="../ink/ink187.xml"/><Relationship Id="rId27" Type="http://schemas.openxmlformats.org/officeDocument/2006/relationships/image" Target="../media/image179.png"/><Relationship Id="rId30" Type="http://schemas.openxmlformats.org/officeDocument/2006/relationships/customXml" Target="../ink/ink191.xml"/><Relationship Id="rId35" Type="http://schemas.openxmlformats.org/officeDocument/2006/relationships/image" Target="../media/image184.png"/><Relationship Id="rId43" Type="http://schemas.openxmlformats.org/officeDocument/2006/relationships/image" Target="../media/image188.png"/><Relationship Id="rId48" Type="http://schemas.openxmlformats.org/officeDocument/2006/relationships/customXml" Target="../ink/ink200.xml"/><Relationship Id="rId8" Type="http://schemas.openxmlformats.org/officeDocument/2006/relationships/customXml" Target="../ink/ink180.xml"/><Relationship Id="rId51" Type="http://schemas.openxmlformats.org/officeDocument/2006/relationships/image" Target="../media/image193.png"/><Relationship Id="rId3" Type="http://schemas.openxmlformats.org/officeDocument/2006/relationships/image" Target="../media/image166.png"/><Relationship Id="rId12" Type="http://schemas.openxmlformats.org/officeDocument/2006/relationships/customXml" Target="../ink/ink182.xml"/><Relationship Id="rId17" Type="http://schemas.openxmlformats.org/officeDocument/2006/relationships/image" Target="../media/image174.png"/><Relationship Id="rId25" Type="http://schemas.openxmlformats.org/officeDocument/2006/relationships/image" Target="../media/image178.png"/><Relationship Id="rId33" Type="http://schemas.openxmlformats.org/officeDocument/2006/relationships/image" Target="../media/image183.png"/><Relationship Id="rId38" Type="http://schemas.openxmlformats.org/officeDocument/2006/relationships/customXml" Target="../ink/ink195.xml"/><Relationship Id="rId46" Type="http://schemas.openxmlformats.org/officeDocument/2006/relationships/customXml" Target="../ink/ink199.xml"/><Relationship Id="rId20" Type="http://schemas.openxmlformats.org/officeDocument/2006/relationships/customXml" Target="../ink/ink186.xml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.xml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customXml" Target="../ink/ink190.xml"/><Relationship Id="rId36" Type="http://schemas.openxmlformats.org/officeDocument/2006/relationships/customXml" Target="../ink/ink194.xml"/><Relationship Id="rId49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08.xml"/><Relationship Id="rId7" Type="http://schemas.openxmlformats.org/officeDocument/2006/relationships/customXml" Target="../ink/ink205.xml"/><Relationship Id="rId12" Type="http://schemas.openxmlformats.org/officeDocument/2006/relationships/image" Target="NULL"/><Relationship Id="rId2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07.xml"/><Relationship Id="rId5" Type="http://schemas.openxmlformats.org/officeDocument/2006/relationships/customXml" Target="../ink/ink204.xml"/><Relationship Id="rId15" Type="http://schemas.openxmlformats.org/officeDocument/2006/relationships/image" Target="../media/image19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06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9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5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211.xml"/><Relationship Id="rId138" Type="http://schemas.openxmlformats.org/officeDocument/2006/relationships/image" Target="NULL"/><Relationship Id="rId141" Type="http://schemas.openxmlformats.org/officeDocument/2006/relationships/customXml" Target="../ink/ink215.xml"/><Relationship Id="rId137" Type="http://schemas.openxmlformats.org/officeDocument/2006/relationships/customXml" Target="../ink/ink213.xml"/><Relationship Id="rId2" Type="http://schemas.openxmlformats.org/officeDocument/2006/relationships/image" Target="../media/image216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212.xml"/><Relationship Id="rId134" Type="http://schemas.openxmlformats.org/officeDocument/2006/relationships/image" Target="NULL"/><Relationship Id="rId139" Type="http://schemas.openxmlformats.org/officeDocument/2006/relationships/customXml" Target="../ink/ink2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6.xm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34" Type="http://schemas.openxmlformats.org/officeDocument/2006/relationships/image" Target="../media/image34.png"/><Relationship Id="rId7" Type="http://schemas.openxmlformats.org/officeDocument/2006/relationships/customXml" Target="../ink/ink19.xml"/><Relationship Id="rId12" Type="http://schemas.openxmlformats.org/officeDocument/2006/relationships/image" Target="../media/image23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1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" Type="http://schemas.openxmlformats.org/officeDocument/2006/relationships/image" Target="../media/image19.png"/><Relationship Id="rId9" Type="http://schemas.openxmlformats.org/officeDocument/2006/relationships/customXml" Target="../ink/ink20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29.xml"/><Relationship Id="rId30" Type="http://schemas.openxmlformats.org/officeDocument/2006/relationships/image" Target="../media/image32.png"/><Relationship Id="rId35" Type="http://schemas.openxmlformats.org/officeDocument/2006/relationships/customXml" Target="../ink/ink33.xml"/><Relationship Id="rId8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5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1.xml"/><Relationship Id="rId18" Type="http://schemas.openxmlformats.org/officeDocument/2006/relationships/image" Target="../media/image47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44.png"/><Relationship Id="rId17" Type="http://schemas.openxmlformats.org/officeDocument/2006/relationships/customXml" Target="../ink/ink43.xml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10" Type="http://schemas.openxmlformats.org/officeDocument/2006/relationships/image" Target="../media/image43.png"/><Relationship Id="rId19" Type="http://schemas.openxmlformats.org/officeDocument/2006/relationships/customXml" Target="../ink/ink44.xml"/><Relationship Id="rId4" Type="http://schemas.openxmlformats.org/officeDocument/2006/relationships/image" Target="../media/image40.png"/><Relationship Id="rId9" Type="http://schemas.openxmlformats.org/officeDocument/2006/relationships/customXml" Target="../ink/ink39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42" Type="http://schemas.openxmlformats.org/officeDocument/2006/relationships/image" Target="../media/image250.png"/><Relationship Id="rId63" Type="http://schemas.openxmlformats.org/officeDocument/2006/relationships/customXml" Target="../ink/ink65.xml"/><Relationship Id="rId84" Type="http://schemas.openxmlformats.org/officeDocument/2006/relationships/image" Target="../media/image60.png"/><Relationship Id="rId138" Type="http://schemas.openxmlformats.org/officeDocument/2006/relationships/image" Target="../media/image87.png"/><Relationship Id="rId159" Type="http://schemas.openxmlformats.org/officeDocument/2006/relationships/customXml" Target="../ink/ink113.xml"/><Relationship Id="rId170" Type="http://schemas.openxmlformats.org/officeDocument/2006/relationships/image" Target="../media/image103.png"/><Relationship Id="rId191" Type="http://schemas.openxmlformats.org/officeDocument/2006/relationships/customXml" Target="../ink/ink129.xml"/><Relationship Id="rId107" Type="http://schemas.openxmlformats.org/officeDocument/2006/relationships/customXml" Target="../ink/ink87.xml"/><Relationship Id="rId32" Type="http://schemas.openxmlformats.org/officeDocument/2006/relationships/image" Target="../media/image200.png"/><Relationship Id="rId53" Type="http://schemas.openxmlformats.org/officeDocument/2006/relationships/customXml" Target="../ink/ink60.xml"/><Relationship Id="rId74" Type="http://schemas.openxmlformats.org/officeDocument/2006/relationships/image" Target="../media/image55.png"/><Relationship Id="rId128" Type="http://schemas.openxmlformats.org/officeDocument/2006/relationships/image" Target="../media/image82.png"/><Relationship Id="rId149" Type="http://schemas.openxmlformats.org/officeDocument/2006/relationships/customXml" Target="../ink/ink108.xml"/><Relationship Id="rId95" Type="http://schemas.openxmlformats.org/officeDocument/2006/relationships/customXml" Target="../ink/ink81.xml"/><Relationship Id="rId160" Type="http://schemas.openxmlformats.org/officeDocument/2006/relationships/image" Target="../media/image98.png"/><Relationship Id="rId181" Type="http://schemas.openxmlformats.org/officeDocument/2006/relationships/customXml" Target="../ink/ink124.xml"/><Relationship Id="rId43" Type="http://schemas.openxmlformats.org/officeDocument/2006/relationships/customXml" Target="../ink/ink55.xml"/><Relationship Id="rId64" Type="http://schemas.openxmlformats.org/officeDocument/2006/relationships/image" Target="../media/image360.png"/><Relationship Id="rId118" Type="http://schemas.openxmlformats.org/officeDocument/2006/relationships/image" Target="../media/image77.png"/><Relationship Id="rId139" Type="http://schemas.openxmlformats.org/officeDocument/2006/relationships/customXml" Target="../ink/ink103.xml"/><Relationship Id="rId85" Type="http://schemas.openxmlformats.org/officeDocument/2006/relationships/customXml" Target="../ink/ink76.xml"/><Relationship Id="rId150" Type="http://schemas.openxmlformats.org/officeDocument/2006/relationships/image" Target="../media/image93.png"/><Relationship Id="rId171" Type="http://schemas.openxmlformats.org/officeDocument/2006/relationships/customXml" Target="../ink/ink119.xml"/><Relationship Id="rId192" Type="http://schemas.openxmlformats.org/officeDocument/2006/relationships/image" Target="../media/image114.png"/><Relationship Id="rId33" Type="http://schemas.openxmlformats.org/officeDocument/2006/relationships/customXml" Target="../ink/ink50.xml"/><Relationship Id="rId108" Type="http://schemas.openxmlformats.org/officeDocument/2006/relationships/image" Target="../media/image72.png"/><Relationship Id="rId129" Type="http://schemas.openxmlformats.org/officeDocument/2006/relationships/customXml" Target="../ink/ink98.xml"/><Relationship Id="rId54" Type="http://schemas.openxmlformats.org/officeDocument/2006/relationships/image" Target="../media/image310.png"/><Relationship Id="rId75" Type="http://schemas.openxmlformats.org/officeDocument/2006/relationships/customXml" Target="../ink/ink71.xml"/><Relationship Id="rId96" Type="http://schemas.openxmlformats.org/officeDocument/2006/relationships/image" Target="../media/image66.png"/><Relationship Id="rId140" Type="http://schemas.openxmlformats.org/officeDocument/2006/relationships/image" Target="../media/image88.png"/><Relationship Id="rId161" Type="http://schemas.openxmlformats.org/officeDocument/2006/relationships/customXml" Target="../ink/ink114.xml"/><Relationship Id="rId182" Type="http://schemas.openxmlformats.org/officeDocument/2006/relationships/image" Target="../media/image109.png"/><Relationship Id="rId28" Type="http://schemas.openxmlformats.org/officeDocument/2006/relationships/image" Target="../media/image180.png"/><Relationship Id="rId49" Type="http://schemas.openxmlformats.org/officeDocument/2006/relationships/customXml" Target="../ink/ink58.xml"/><Relationship Id="rId114" Type="http://schemas.openxmlformats.org/officeDocument/2006/relationships/image" Target="../media/image75.png"/><Relationship Id="rId119" Type="http://schemas.openxmlformats.org/officeDocument/2006/relationships/customXml" Target="../ink/ink93.xml"/><Relationship Id="rId44" Type="http://schemas.openxmlformats.org/officeDocument/2006/relationships/image" Target="../media/image260.png"/><Relationship Id="rId60" Type="http://schemas.openxmlformats.org/officeDocument/2006/relationships/image" Target="../media/image340.png"/><Relationship Id="rId65" Type="http://schemas.openxmlformats.org/officeDocument/2006/relationships/customXml" Target="../ink/ink66.xml"/><Relationship Id="rId81" Type="http://schemas.openxmlformats.org/officeDocument/2006/relationships/customXml" Target="../ink/ink74.xml"/><Relationship Id="rId86" Type="http://schemas.openxmlformats.org/officeDocument/2006/relationships/image" Target="../media/image61.png"/><Relationship Id="rId130" Type="http://schemas.openxmlformats.org/officeDocument/2006/relationships/image" Target="../media/image83.png"/><Relationship Id="rId135" Type="http://schemas.openxmlformats.org/officeDocument/2006/relationships/customXml" Target="../ink/ink101.xml"/><Relationship Id="rId151" Type="http://schemas.openxmlformats.org/officeDocument/2006/relationships/customXml" Target="../ink/ink109.xml"/><Relationship Id="rId156" Type="http://schemas.openxmlformats.org/officeDocument/2006/relationships/image" Target="../media/image96.png"/><Relationship Id="rId177" Type="http://schemas.openxmlformats.org/officeDocument/2006/relationships/customXml" Target="../ink/ink122.xml"/><Relationship Id="rId198" Type="http://schemas.openxmlformats.org/officeDocument/2006/relationships/image" Target="../media/image117.png"/><Relationship Id="rId172" Type="http://schemas.openxmlformats.org/officeDocument/2006/relationships/image" Target="../media/image104.png"/><Relationship Id="rId193" Type="http://schemas.openxmlformats.org/officeDocument/2006/relationships/customXml" Target="../ink/ink130.xml"/><Relationship Id="rId39" Type="http://schemas.openxmlformats.org/officeDocument/2006/relationships/customXml" Target="../ink/ink53.xml"/><Relationship Id="rId109" Type="http://schemas.openxmlformats.org/officeDocument/2006/relationships/customXml" Target="../ink/ink88.xml"/><Relationship Id="rId34" Type="http://schemas.openxmlformats.org/officeDocument/2006/relationships/image" Target="../media/image210.png"/><Relationship Id="rId50" Type="http://schemas.openxmlformats.org/officeDocument/2006/relationships/image" Target="../media/image290.png"/><Relationship Id="rId55" Type="http://schemas.openxmlformats.org/officeDocument/2006/relationships/customXml" Target="../ink/ink61.xml"/><Relationship Id="rId76" Type="http://schemas.openxmlformats.org/officeDocument/2006/relationships/image" Target="../media/image56.png"/><Relationship Id="rId97" Type="http://schemas.openxmlformats.org/officeDocument/2006/relationships/customXml" Target="../ink/ink82.xml"/><Relationship Id="rId104" Type="http://schemas.openxmlformats.org/officeDocument/2006/relationships/image" Target="../media/image70.png"/><Relationship Id="rId120" Type="http://schemas.openxmlformats.org/officeDocument/2006/relationships/image" Target="../media/image78.png"/><Relationship Id="rId125" Type="http://schemas.openxmlformats.org/officeDocument/2006/relationships/customXml" Target="../ink/ink96.xml"/><Relationship Id="rId141" Type="http://schemas.openxmlformats.org/officeDocument/2006/relationships/customXml" Target="../ink/ink104.xml"/><Relationship Id="rId146" Type="http://schemas.openxmlformats.org/officeDocument/2006/relationships/image" Target="../media/image91.png"/><Relationship Id="rId167" Type="http://schemas.openxmlformats.org/officeDocument/2006/relationships/customXml" Target="../ink/ink117.xml"/><Relationship Id="rId188" Type="http://schemas.openxmlformats.org/officeDocument/2006/relationships/image" Target="../media/image112.png"/><Relationship Id="rId71" Type="http://schemas.openxmlformats.org/officeDocument/2006/relationships/customXml" Target="../ink/ink69.xml"/><Relationship Id="rId92" Type="http://schemas.openxmlformats.org/officeDocument/2006/relationships/image" Target="../media/image64.png"/><Relationship Id="rId162" Type="http://schemas.openxmlformats.org/officeDocument/2006/relationships/image" Target="../media/image99.png"/><Relationship Id="rId183" Type="http://schemas.openxmlformats.org/officeDocument/2006/relationships/customXml" Target="../ink/ink125.xml"/><Relationship Id="rId2" Type="http://schemas.openxmlformats.org/officeDocument/2006/relationships/image" Target="../media/image50.png"/><Relationship Id="rId29" Type="http://schemas.openxmlformats.org/officeDocument/2006/relationships/customXml" Target="../ink/ink48.xml"/><Relationship Id="rId40" Type="http://schemas.openxmlformats.org/officeDocument/2006/relationships/image" Target="../media/image240.png"/><Relationship Id="rId45" Type="http://schemas.openxmlformats.org/officeDocument/2006/relationships/customXml" Target="../ink/ink56.xml"/><Relationship Id="rId66" Type="http://schemas.openxmlformats.org/officeDocument/2006/relationships/image" Target="../media/image51.png"/><Relationship Id="rId87" Type="http://schemas.openxmlformats.org/officeDocument/2006/relationships/customXml" Target="../ink/ink77.xml"/><Relationship Id="rId110" Type="http://schemas.openxmlformats.org/officeDocument/2006/relationships/image" Target="../media/image73.png"/><Relationship Id="rId115" Type="http://schemas.openxmlformats.org/officeDocument/2006/relationships/customXml" Target="../ink/ink91.xml"/><Relationship Id="rId131" Type="http://schemas.openxmlformats.org/officeDocument/2006/relationships/customXml" Target="../ink/ink99.xml"/><Relationship Id="rId136" Type="http://schemas.openxmlformats.org/officeDocument/2006/relationships/image" Target="../media/image86.png"/><Relationship Id="rId157" Type="http://schemas.openxmlformats.org/officeDocument/2006/relationships/customXml" Target="../ink/ink112.xml"/><Relationship Id="rId178" Type="http://schemas.openxmlformats.org/officeDocument/2006/relationships/image" Target="../media/image107.png"/><Relationship Id="rId61" Type="http://schemas.openxmlformats.org/officeDocument/2006/relationships/customXml" Target="../ink/ink64.xml"/><Relationship Id="rId82" Type="http://schemas.openxmlformats.org/officeDocument/2006/relationships/image" Target="../media/image59.png"/><Relationship Id="rId152" Type="http://schemas.openxmlformats.org/officeDocument/2006/relationships/image" Target="../media/image94.png"/><Relationship Id="rId173" Type="http://schemas.openxmlformats.org/officeDocument/2006/relationships/customXml" Target="../ink/ink120.xml"/><Relationship Id="rId194" Type="http://schemas.openxmlformats.org/officeDocument/2006/relationships/image" Target="../media/image115.png"/><Relationship Id="rId199" Type="http://schemas.openxmlformats.org/officeDocument/2006/relationships/customXml" Target="../ink/ink133.xml"/><Relationship Id="rId30" Type="http://schemas.openxmlformats.org/officeDocument/2006/relationships/image" Target="../media/image190.png"/><Relationship Id="rId35" Type="http://schemas.openxmlformats.org/officeDocument/2006/relationships/customXml" Target="../ink/ink51.xml"/><Relationship Id="rId56" Type="http://schemas.openxmlformats.org/officeDocument/2006/relationships/image" Target="../media/image320.png"/><Relationship Id="rId77" Type="http://schemas.openxmlformats.org/officeDocument/2006/relationships/customXml" Target="../ink/ink72.xml"/><Relationship Id="rId100" Type="http://schemas.openxmlformats.org/officeDocument/2006/relationships/image" Target="../media/image68.png"/><Relationship Id="rId105" Type="http://schemas.openxmlformats.org/officeDocument/2006/relationships/customXml" Target="../ink/ink86.xml"/><Relationship Id="rId126" Type="http://schemas.openxmlformats.org/officeDocument/2006/relationships/image" Target="../media/image81.png"/><Relationship Id="rId147" Type="http://schemas.openxmlformats.org/officeDocument/2006/relationships/customXml" Target="../ink/ink107.xml"/><Relationship Id="rId168" Type="http://schemas.openxmlformats.org/officeDocument/2006/relationships/image" Target="../media/image102.png"/><Relationship Id="rId51" Type="http://schemas.openxmlformats.org/officeDocument/2006/relationships/customXml" Target="../ink/ink59.xml"/><Relationship Id="rId72" Type="http://schemas.openxmlformats.org/officeDocument/2006/relationships/image" Target="../media/image54.png"/><Relationship Id="rId93" Type="http://schemas.openxmlformats.org/officeDocument/2006/relationships/customXml" Target="../ink/ink80.xml"/><Relationship Id="rId98" Type="http://schemas.openxmlformats.org/officeDocument/2006/relationships/image" Target="../media/image67.png"/><Relationship Id="rId121" Type="http://schemas.openxmlformats.org/officeDocument/2006/relationships/customXml" Target="../ink/ink94.xml"/><Relationship Id="rId142" Type="http://schemas.openxmlformats.org/officeDocument/2006/relationships/image" Target="../media/image89.png"/><Relationship Id="rId163" Type="http://schemas.openxmlformats.org/officeDocument/2006/relationships/customXml" Target="../ink/ink115.xml"/><Relationship Id="rId184" Type="http://schemas.openxmlformats.org/officeDocument/2006/relationships/image" Target="../media/image110.png"/><Relationship Id="rId189" Type="http://schemas.openxmlformats.org/officeDocument/2006/relationships/customXml" Target="../ink/ink128.xml"/><Relationship Id="rId3" Type="http://schemas.openxmlformats.org/officeDocument/2006/relationships/customXml" Target="../ink/ink46.xml"/><Relationship Id="rId46" Type="http://schemas.openxmlformats.org/officeDocument/2006/relationships/image" Target="../media/image270.png"/><Relationship Id="rId67" Type="http://schemas.openxmlformats.org/officeDocument/2006/relationships/customXml" Target="../ink/ink67.xml"/><Relationship Id="rId116" Type="http://schemas.openxmlformats.org/officeDocument/2006/relationships/image" Target="../media/image76.png"/><Relationship Id="rId137" Type="http://schemas.openxmlformats.org/officeDocument/2006/relationships/customXml" Target="../ink/ink102.xml"/><Relationship Id="rId158" Type="http://schemas.openxmlformats.org/officeDocument/2006/relationships/image" Target="../media/image97.png"/><Relationship Id="rId41" Type="http://schemas.openxmlformats.org/officeDocument/2006/relationships/customXml" Target="../ink/ink54.xml"/><Relationship Id="rId62" Type="http://schemas.openxmlformats.org/officeDocument/2006/relationships/image" Target="../media/image350.png"/><Relationship Id="rId83" Type="http://schemas.openxmlformats.org/officeDocument/2006/relationships/customXml" Target="../ink/ink75.xml"/><Relationship Id="rId88" Type="http://schemas.openxmlformats.org/officeDocument/2006/relationships/image" Target="../media/image62.png"/><Relationship Id="rId111" Type="http://schemas.openxmlformats.org/officeDocument/2006/relationships/customXml" Target="../ink/ink89.xml"/><Relationship Id="rId132" Type="http://schemas.openxmlformats.org/officeDocument/2006/relationships/image" Target="../media/image84.png"/><Relationship Id="rId153" Type="http://schemas.openxmlformats.org/officeDocument/2006/relationships/customXml" Target="../ink/ink110.xml"/><Relationship Id="rId174" Type="http://schemas.openxmlformats.org/officeDocument/2006/relationships/image" Target="../media/image105.png"/><Relationship Id="rId179" Type="http://schemas.openxmlformats.org/officeDocument/2006/relationships/customXml" Target="../ink/ink123.xml"/><Relationship Id="rId195" Type="http://schemas.openxmlformats.org/officeDocument/2006/relationships/customXml" Target="../ink/ink131.xml"/><Relationship Id="rId190" Type="http://schemas.openxmlformats.org/officeDocument/2006/relationships/image" Target="../media/image113.png"/><Relationship Id="rId36" Type="http://schemas.openxmlformats.org/officeDocument/2006/relationships/image" Target="../media/image220.png"/><Relationship Id="rId57" Type="http://schemas.openxmlformats.org/officeDocument/2006/relationships/customXml" Target="../ink/ink62.xml"/><Relationship Id="rId106" Type="http://schemas.openxmlformats.org/officeDocument/2006/relationships/image" Target="../media/image71.png"/><Relationship Id="rId127" Type="http://schemas.openxmlformats.org/officeDocument/2006/relationships/customXml" Target="../ink/ink97.xml"/><Relationship Id="rId31" Type="http://schemas.openxmlformats.org/officeDocument/2006/relationships/customXml" Target="../ink/ink49.xml"/><Relationship Id="rId52" Type="http://schemas.openxmlformats.org/officeDocument/2006/relationships/image" Target="../media/image300.png"/><Relationship Id="rId73" Type="http://schemas.openxmlformats.org/officeDocument/2006/relationships/customXml" Target="../ink/ink70.xml"/><Relationship Id="rId78" Type="http://schemas.openxmlformats.org/officeDocument/2006/relationships/image" Target="../media/image57.png"/><Relationship Id="rId94" Type="http://schemas.openxmlformats.org/officeDocument/2006/relationships/image" Target="../media/image65.png"/><Relationship Id="rId99" Type="http://schemas.openxmlformats.org/officeDocument/2006/relationships/customXml" Target="../ink/ink83.xml"/><Relationship Id="rId101" Type="http://schemas.openxmlformats.org/officeDocument/2006/relationships/customXml" Target="../ink/ink84.xml"/><Relationship Id="rId122" Type="http://schemas.openxmlformats.org/officeDocument/2006/relationships/image" Target="../media/image79.png"/><Relationship Id="rId143" Type="http://schemas.openxmlformats.org/officeDocument/2006/relationships/customXml" Target="../ink/ink105.xml"/><Relationship Id="rId148" Type="http://schemas.openxmlformats.org/officeDocument/2006/relationships/image" Target="../media/image92.png"/><Relationship Id="rId164" Type="http://schemas.openxmlformats.org/officeDocument/2006/relationships/image" Target="../media/image100.png"/><Relationship Id="rId169" Type="http://schemas.openxmlformats.org/officeDocument/2006/relationships/customXml" Target="../ink/ink118.xml"/><Relationship Id="rId185" Type="http://schemas.openxmlformats.org/officeDocument/2006/relationships/customXml" Target="../ink/ink126.xml"/><Relationship Id="rId180" Type="http://schemas.openxmlformats.org/officeDocument/2006/relationships/image" Target="../media/image108.png"/><Relationship Id="rId26" Type="http://schemas.openxmlformats.org/officeDocument/2006/relationships/image" Target="../media/image170.png"/><Relationship Id="rId47" Type="http://schemas.openxmlformats.org/officeDocument/2006/relationships/customXml" Target="../ink/ink57.xml"/><Relationship Id="rId68" Type="http://schemas.openxmlformats.org/officeDocument/2006/relationships/image" Target="../media/image52.png"/><Relationship Id="rId89" Type="http://schemas.openxmlformats.org/officeDocument/2006/relationships/customXml" Target="../ink/ink78.xml"/><Relationship Id="rId112" Type="http://schemas.openxmlformats.org/officeDocument/2006/relationships/image" Target="../media/image74.png"/><Relationship Id="rId133" Type="http://schemas.openxmlformats.org/officeDocument/2006/relationships/customXml" Target="../ink/ink100.xml"/><Relationship Id="rId154" Type="http://schemas.openxmlformats.org/officeDocument/2006/relationships/image" Target="../media/image95.png"/><Relationship Id="rId175" Type="http://schemas.openxmlformats.org/officeDocument/2006/relationships/customXml" Target="../ink/ink121.xml"/><Relationship Id="rId196" Type="http://schemas.openxmlformats.org/officeDocument/2006/relationships/image" Target="../media/image116.png"/><Relationship Id="rId200" Type="http://schemas.openxmlformats.org/officeDocument/2006/relationships/image" Target="../media/image118.png"/><Relationship Id="rId37" Type="http://schemas.openxmlformats.org/officeDocument/2006/relationships/customXml" Target="../ink/ink52.xml"/><Relationship Id="rId58" Type="http://schemas.openxmlformats.org/officeDocument/2006/relationships/image" Target="../media/image330.png"/><Relationship Id="rId79" Type="http://schemas.openxmlformats.org/officeDocument/2006/relationships/customXml" Target="../ink/ink73.xml"/><Relationship Id="rId102" Type="http://schemas.openxmlformats.org/officeDocument/2006/relationships/image" Target="../media/image69.png"/><Relationship Id="rId123" Type="http://schemas.openxmlformats.org/officeDocument/2006/relationships/customXml" Target="../ink/ink95.xml"/><Relationship Id="rId144" Type="http://schemas.openxmlformats.org/officeDocument/2006/relationships/image" Target="../media/image90.png"/><Relationship Id="rId90" Type="http://schemas.openxmlformats.org/officeDocument/2006/relationships/image" Target="../media/image63.png"/><Relationship Id="rId165" Type="http://schemas.openxmlformats.org/officeDocument/2006/relationships/customXml" Target="../ink/ink116.xml"/><Relationship Id="rId186" Type="http://schemas.openxmlformats.org/officeDocument/2006/relationships/image" Target="../media/image111.png"/><Relationship Id="rId27" Type="http://schemas.openxmlformats.org/officeDocument/2006/relationships/customXml" Target="../ink/ink47.xml"/><Relationship Id="rId48" Type="http://schemas.openxmlformats.org/officeDocument/2006/relationships/image" Target="../media/image280.png"/><Relationship Id="rId69" Type="http://schemas.openxmlformats.org/officeDocument/2006/relationships/customXml" Target="../ink/ink68.xml"/><Relationship Id="rId113" Type="http://schemas.openxmlformats.org/officeDocument/2006/relationships/customXml" Target="../ink/ink90.xml"/><Relationship Id="rId134" Type="http://schemas.openxmlformats.org/officeDocument/2006/relationships/image" Target="../media/image85.png"/><Relationship Id="rId80" Type="http://schemas.openxmlformats.org/officeDocument/2006/relationships/image" Target="../media/image58.png"/><Relationship Id="rId155" Type="http://schemas.openxmlformats.org/officeDocument/2006/relationships/customXml" Target="../ink/ink111.xml"/><Relationship Id="rId176" Type="http://schemas.openxmlformats.org/officeDocument/2006/relationships/image" Target="../media/image106.png"/><Relationship Id="rId197" Type="http://schemas.openxmlformats.org/officeDocument/2006/relationships/customXml" Target="../ink/ink132.xml"/><Relationship Id="rId38" Type="http://schemas.openxmlformats.org/officeDocument/2006/relationships/image" Target="../media/image230.png"/><Relationship Id="rId59" Type="http://schemas.openxmlformats.org/officeDocument/2006/relationships/customXml" Target="../ink/ink63.xml"/><Relationship Id="rId103" Type="http://schemas.openxmlformats.org/officeDocument/2006/relationships/customXml" Target="../ink/ink85.xml"/><Relationship Id="rId124" Type="http://schemas.openxmlformats.org/officeDocument/2006/relationships/image" Target="../media/image80.png"/><Relationship Id="rId70" Type="http://schemas.openxmlformats.org/officeDocument/2006/relationships/image" Target="../media/image53.png"/><Relationship Id="rId91" Type="http://schemas.openxmlformats.org/officeDocument/2006/relationships/customXml" Target="../ink/ink79.xml"/><Relationship Id="rId145" Type="http://schemas.openxmlformats.org/officeDocument/2006/relationships/customXml" Target="../ink/ink106.xml"/><Relationship Id="rId166" Type="http://schemas.openxmlformats.org/officeDocument/2006/relationships/image" Target="../media/image101.png"/><Relationship Id="rId187" Type="http://schemas.openxmlformats.org/officeDocument/2006/relationships/customXml" Target="../ink/ink1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.xml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21" Type="http://schemas.openxmlformats.org/officeDocument/2006/relationships/customXml" Target="../ink/ink143.xml"/><Relationship Id="rId34" Type="http://schemas.openxmlformats.org/officeDocument/2006/relationships/image" Target="../media/image135.png"/><Relationship Id="rId7" Type="http://schemas.openxmlformats.org/officeDocument/2006/relationships/customXml" Target="../ink/ink136.xml"/><Relationship Id="rId12" Type="http://schemas.openxmlformats.org/officeDocument/2006/relationships/image" Target="../media/image124.png"/><Relationship Id="rId17" Type="http://schemas.openxmlformats.org/officeDocument/2006/relationships/customXml" Target="../ink/ink141.xml"/><Relationship Id="rId25" Type="http://schemas.openxmlformats.org/officeDocument/2006/relationships/customXml" Target="../ink/ink145.xml"/><Relationship Id="rId33" Type="http://schemas.openxmlformats.org/officeDocument/2006/relationships/customXml" Target="../ink/ink149.xml"/><Relationship Id="rId38" Type="http://schemas.openxmlformats.org/officeDocument/2006/relationships/image" Target="../media/image137.png"/><Relationship Id="rId2" Type="http://schemas.openxmlformats.org/officeDocument/2006/relationships/image" Target="../media/image119.png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29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customXml" Target="../ink/ink138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51.xml"/><Relationship Id="rId5" Type="http://schemas.openxmlformats.org/officeDocument/2006/relationships/customXml" Target="../ink/ink135.xml"/><Relationship Id="rId15" Type="http://schemas.openxmlformats.org/officeDocument/2006/relationships/customXml" Target="../ink/ink140.xml"/><Relationship Id="rId23" Type="http://schemas.openxmlformats.org/officeDocument/2006/relationships/customXml" Target="../ink/ink144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customXml" Target="../ink/ink142.xml"/><Relationship Id="rId31" Type="http://schemas.openxmlformats.org/officeDocument/2006/relationships/customXml" Target="../ink/ink148.xml"/><Relationship Id="rId4" Type="http://schemas.openxmlformats.org/officeDocument/2006/relationships/image" Target="../media/image120.png"/><Relationship Id="rId9" Type="http://schemas.openxmlformats.org/officeDocument/2006/relationships/customXml" Target="../ink/ink137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146.xml"/><Relationship Id="rId30" Type="http://schemas.openxmlformats.org/officeDocument/2006/relationships/image" Target="../media/image133.png"/><Relationship Id="rId35" Type="http://schemas.openxmlformats.org/officeDocument/2006/relationships/customXml" Target="../ink/ink150.xml"/><Relationship Id="rId8" Type="http://schemas.openxmlformats.org/officeDocument/2006/relationships/image" Target="../media/image122.png"/><Relationship Id="rId3" Type="http://schemas.openxmlformats.org/officeDocument/2006/relationships/customXml" Target="../ink/ink1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157.xml"/><Relationship Id="rId18" Type="http://schemas.openxmlformats.org/officeDocument/2006/relationships/image" Target="../media/image146.png"/><Relationship Id="rId3" Type="http://schemas.openxmlformats.org/officeDocument/2006/relationships/customXml" Target="../ink/ink152.xml"/><Relationship Id="rId21" Type="http://schemas.openxmlformats.org/officeDocument/2006/relationships/customXml" Target="../ink/ink161.xml"/><Relationship Id="rId7" Type="http://schemas.openxmlformats.org/officeDocument/2006/relationships/customXml" Target="../ink/ink154.xml"/><Relationship Id="rId12" Type="http://schemas.openxmlformats.org/officeDocument/2006/relationships/image" Target="../media/image143.png"/><Relationship Id="rId17" Type="http://schemas.openxmlformats.org/officeDocument/2006/relationships/customXml" Target="../ink/ink159.xml"/><Relationship Id="rId2" Type="http://schemas.openxmlformats.org/officeDocument/2006/relationships/image" Target="../media/image138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56.xml"/><Relationship Id="rId5" Type="http://schemas.openxmlformats.org/officeDocument/2006/relationships/customXml" Target="../ink/ink153.xml"/><Relationship Id="rId15" Type="http://schemas.openxmlformats.org/officeDocument/2006/relationships/customXml" Target="../ink/ink158.xml"/><Relationship Id="rId10" Type="http://schemas.openxmlformats.org/officeDocument/2006/relationships/image" Target="../media/image142.png"/><Relationship Id="rId19" Type="http://schemas.openxmlformats.org/officeDocument/2006/relationships/customXml" Target="../ink/ink160.xml"/><Relationship Id="rId4" Type="http://schemas.openxmlformats.org/officeDocument/2006/relationships/image" Target="../media/image139.png"/><Relationship Id="rId9" Type="http://schemas.openxmlformats.org/officeDocument/2006/relationships/customXml" Target="../ink/ink155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7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1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03880F8-EE31-4133-980C-6C541CEE691F}"/>
              </a:ext>
            </a:extLst>
          </p:cNvPr>
          <p:cNvGrpSpPr/>
          <p:nvPr/>
        </p:nvGrpSpPr>
        <p:grpSpPr>
          <a:xfrm>
            <a:off x="4063609" y="2860459"/>
            <a:ext cx="582480" cy="516240"/>
            <a:chOff x="4063609" y="2860459"/>
            <a:chExt cx="58248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14:cNvPr>
                <p14:cNvContentPartPr/>
                <p14:nvPr/>
              </p14:nvContentPartPr>
              <p14:xfrm>
                <a:off x="4063609" y="2860459"/>
                <a:ext cx="383040" cy="283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54609" y="2851819"/>
                  <a:ext cx="400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14:cNvPr>
                <p14:cNvContentPartPr/>
                <p14:nvPr/>
              </p14:nvContentPartPr>
              <p14:xfrm>
                <a:off x="4306249" y="3273379"/>
                <a:ext cx="124560" cy="103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7609" y="3264739"/>
                  <a:ext cx="142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14:cNvPr>
                <p14:cNvContentPartPr/>
                <p14:nvPr/>
              </p14:nvContentPartPr>
              <p14:xfrm>
                <a:off x="4492369" y="3234499"/>
                <a:ext cx="153720" cy="123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3729" y="3225499"/>
                  <a:ext cx="1713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9A741D-F0D1-46F9-B45E-A1C0A0E1A0B0}"/>
              </a:ext>
            </a:extLst>
          </p:cNvPr>
          <p:cNvGrpSpPr/>
          <p:nvPr/>
        </p:nvGrpSpPr>
        <p:grpSpPr>
          <a:xfrm>
            <a:off x="6698449" y="2657059"/>
            <a:ext cx="380520" cy="350640"/>
            <a:chOff x="6698449" y="2657059"/>
            <a:chExt cx="3805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14:cNvPr>
                <p14:cNvContentPartPr/>
                <p14:nvPr/>
              </p14:nvContentPartPr>
              <p14:xfrm>
                <a:off x="6698449" y="2764339"/>
                <a:ext cx="79920" cy="10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89809" y="2755339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14:cNvPr>
                <p14:cNvContentPartPr/>
                <p14:nvPr/>
              </p14:nvContentPartPr>
              <p14:xfrm>
                <a:off x="6801049" y="2657059"/>
                <a:ext cx="277920" cy="35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92409" y="2648419"/>
                  <a:ext cx="2955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A4070-F1FC-4933-899A-4079B8EAD9C6}"/>
              </a:ext>
            </a:extLst>
          </p:cNvPr>
          <p:cNvGrpSpPr/>
          <p:nvPr/>
        </p:nvGrpSpPr>
        <p:grpSpPr>
          <a:xfrm>
            <a:off x="5342689" y="2657419"/>
            <a:ext cx="652680" cy="678600"/>
            <a:chOff x="5342689" y="2657419"/>
            <a:chExt cx="652680" cy="6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14:cNvPr>
                <p14:cNvContentPartPr/>
                <p14:nvPr/>
              </p14:nvContentPartPr>
              <p14:xfrm>
                <a:off x="5342689" y="2805379"/>
                <a:ext cx="34200" cy="182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3689" y="2796739"/>
                  <a:ext cx="51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14:cNvPr>
                <p14:cNvContentPartPr/>
                <p14:nvPr/>
              </p14:nvContentPartPr>
              <p14:xfrm>
                <a:off x="5468689" y="2768659"/>
                <a:ext cx="137160" cy="21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0049" y="2760019"/>
                  <a:ext cx="154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14:cNvPr>
                <p14:cNvContentPartPr/>
                <p14:nvPr/>
              </p14:nvContentPartPr>
              <p14:xfrm>
                <a:off x="5529169" y="3169699"/>
                <a:ext cx="34200" cy="166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0529" y="3161059"/>
                  <a:ext cx="51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14:cNvPr>
                <p14:cNvContentPartPr/>
                <p14:nvPr/>
              </p14:nvContentPartPr>
              <p14:xfrm>
                <a:off x="5693689" y="2657419"/>
                <a:ext cx="301680" cy="39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84689" y="2648419"/>
                  <a:ext cx="31932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14:cNvPr>
              <p14:cNvContentPartPr/>
              <p14:nvPr/>
            </p14:nvContentPartPr>
            <p14:xfrm>
              <a:off x="5714779" y="1169899"/>
              <a:ext cx="104400" cy="24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139" y="1161259"/>
                <a:ext cx="12204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8B85DA-6681-4987-99BE-C37B31C517AB}"/>
              </a:ext>
            </a:extLst>
          </p:cNvPr>
          <p:cNvGrpSpPr/>
          <p:nvPr/>
        </p:nvGrpSpPr>
        <p:grpSpPr>
          <a:xfrm>
            <a:off x="7753099" y="1196539"/>
            <a:ext cx="126720" cy="249480"/>
            <a:chOff x="7753099" y="1196539"/>
            <a:chExt cx="1267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14:cNvPr>
                <p14:cNvContentPartPr/>
                <p14:nvPr/>
              </p14:nvContentPartPr>
              <p14:xfrm>
                <a:off x="7753099" y="1219939"/>
                <a:ext cx="5328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459" y="1210939"/>
                  <a:ext cx="7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14:cNvPr>
                <p14:cNvContentPartPr/>
                <p14:nvPr/>
              </p14:nvContentPartPr>
              <p14:xfrm>
                <a:off x="7798459" y="1196539"/>
                <a:ext cx="81360" cy="249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89459" y="1187899"/>
                  <a:ext cx="9900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14:cNvPr>
              <p14:cNvContentPartPr/>
              <p14:nvPr/>
            </p14:nvContentPartPr>
            <p14:xfrm>
              <a:off x="5612899" y="3456619"/>
              <a:ext cx="145080" cy="19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3899" y="3447619"/>
                <a:ext cx="162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14:cNvPr>
              <p14:cNvContentPartPr/>
              <p14:nvPr/>
            </p14:nvContentPartPr>
            <p14:xfrm>
              <a:off x="7742659" y="3366259"/>
              <a:ext cx="145440" cy="159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4019" y="3357619"/>
                <a:ext cx="163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14:cNvPr>
              <p14:cNvContentPartPr/>
              <p14:nvPr/>
            </p14:nvContentPartPr>
            <p14:xfrm>
              <a:off x="5831059" y="1337659"/>
              <a:ext cx="565920" cy="573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2059" y="1328659"/>
                <a:ext cx="58356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14:cNvPr>
              <p14:cNvContentPartPr/>
              <p14:nvPr/>
            </p14:nvContentPartPr>
            <p14:xfrm>
              <a:off x="6381649" y="987739"/>
              <a:ext cx="441000" cy="447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649" y="979099"/>
                <a:ext cx="45864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4CF6D5-C4F5-4C20-8DF6-2B6346B3F53B}"/>
              </a:ext>
            </a:extLst>
          </p:cNvPr>
          <p:cNvGrpSpPr/>
          <p:nvPr/>
        </p:nvGrpSpPr>
        <p:grpSpPr>
          <a:xfrm>
            <a:off x="5935969" y="431899"/>
            <a:ext cx="1446480" cy="1676160"/>
            <a:chOff x="5935969" y="431899"/>
            <a:chExt cx="1446480" cy="167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14:cNvPr>
                <p14:cNvContentPartPr/>
                <p14:nvPr/>
              </p14:nvContentPartPr>
              <p14:xfrm>
                <a:off x="5936329" y="554659"/>
                <a:ext cx="56880" cy="1471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7689" y="545659"/>
                  <a:ext cx="745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14:cNvPr>
                <p14:cNvContentPartPr/>
                <p14:nvPr/>
              </p14:nvContentPartPr>
              <p14:xfrm>
                <a:off x="5967649" y="431899"/>
                <a:ext cx="1414800" cy="167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8649" y="423259"/>
                  <a:ext cx="1432440" cy="16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14:cNvPr>
                <p14:cNvContentPartPr/>
                <p14:nvPr/>
              </p14:nvContentPartPr>
              <p14:xfrm>
                <a:off x="5935969" y="494899"/>
                <a:ext cx="1326600" cy="149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6969" y="485899"/>
                  <a:ext cx="1344240" cy="151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14:cNvPr>
              <p14:cNvContentPartPr/>
              <p14:nvPr/>
            </p14:nvContentPartPr>
            <p14:xfrm>
              <a:off x="6388849" y="3277699"/>
              <a:ext cx="109080" cy="295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9849" y="3269059"/>
                <a:ext cx="126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14:cNvPr>
              <p14:cNvContentPartPr/>
              <p14:nvPr/>
            </p14:nvContentPartPr>
            <p14:xfrm>
              <a:off x="6367969" y="2622499"/>
              <a:ext cx="152280" cy="18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9329" y="2613859"/>
                <a:ext cx="169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14:cNvPr>
              <p14:cNvContentPartPr/>
              <p14:nvPr/>
            </p14:nvContentPartPr>
            <p14:xfrm>
              <a:off x="6390649" y="2588659"/>
              <a:ext cx="167400" cy="211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2009" y="2579659"/>
                <a:ext cx="185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14:cNvPr>
              <p14:cNvContentPartPr/>
              <p14:nvPr/>
            </p14:nvContentPartPr>
            <p14:xfrm>
              <a:off x="6563449" y="2621059"/>
              <a:ext cx="139680" cy="174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54449" y="2612059"/>
                <a:ext cx="157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14:cNvPr>
              <p14:cNvContentPartPr/>
              <p14:nvPr/>
            </p14:nvContentPartPr>
            <p14:xfrm>
              <a:off x="6746689" y="2609179"/>
              <a:ext cx="117000" cy="136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7689" y="2600179"/>
                <a:ext cx="134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14:cNvPr>
              <p14:cNvContentPartPr/>
              <p14:nvPr/>
            </p14:nvContentPartPr>
            <p14:xfrm>
              <a:off x="5916529" y="3122179"/>
              <a:ext cx="578520" cy="555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7889" y="3113539"/>
                <a:ext cx="5961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14:cNvPr>
              <p14:cNvContentPartPr/>
              <p14:nvPr/>
            </p14:nvContentPartPr>
            <p14:xfrm>
              <a:off x="6380209" y="3033259"/>
              <a:ext cx="664920" cy="617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71209" y="3024619"/>
                <a:ext cx="68256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14:cNvPr>
              <p14:cNvContentPartPr/>
              <p14:nvPr/>
            </p14:nvContentPartPr>
            <p14:xfrm>
              <a:off x="6487489" y="4351939"/>
              <a:ext cx="410400" cy="425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8849" y="4343299"/>
                <a:ext cx="4280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14:cNvPr>
              <p14:cNvContentPartPr/>
              <p14:nvPr/>
            </p14:nvContentPartPr>
            <p14:xfrm>
              <a:off x="6234409" y="3818419"/>
              <a:ext cx="1109520" cy="1220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5409" y="3809779"/>
                <a:ext cx="1127160" cy="12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485D7-4314-46E0-8AA9-95C519E13E0B}"/>
              </a:ext>
            </a:extLst>
          </p:cNvPr>
          <p:cNvGrpSpPr/>
          <p:nvPr/>
        </p:nvGrpSpPr>
        <p:grpSpPr>
          <a:xfrm>
            <a:off x="5322169" y="3854779"/>
            <a:ext cx="699840" cy="719280"/>
            <a:chOff x="5322169" y="3854779"/>
            <a:chExt cx="699840" cy="7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14:cNvPr>
                <p14:cNvContentPartPr/>
                <p14:nvPr/>
              </p14:nvContentPartPr>
              <p14:xfrm>
                <a:off x="5394889" y="3854779"/>
                <a:ext cx="160560" cy="24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5889" y="3845779"/>
                  <a:ext cx="178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14:cNvPr>
                <p14:cNvContentPartPr/>
                <p14:nvPr/>
              </p14:nvContentPartPr>
              <p14:xfrm>
                <a:off x="5586409" y="3959539"/>
                <a:ext cx="66240" cy="8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77769" y="3950539"/>
                  <a:ext cx="83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14:cNvPr>
                <p14:cNvContentPartPr/>
                <p14:nvPr/>
              </p14:nvContentPartPr>
              <p14:xfrm>
                <a:off x="5609089" y="3968179"/>
                <a:ext cx="137160" cy="20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0449" y="3959179"/>
                  <a:ext cx="15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14:cNvPr>
                <p14:cNvContentPartPr/>
                <p14:nvPr/>
              </p14:nvContentPartPr>
              <p14:xfrm>
                <a:off x="5762449" y="3986179"/>
                <a:ext cx="87120" cy="89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3809" y="3977179"/>
                  <a:ext cx="104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14:cNvPr>
                <p14:cNvContentPartPr/>
                <p14:nvPr/>
              </p14:nvContentPartPr>
              <p14:xfrm>
                <a:off x="5862889" y="3891139"/>
                <a:ext cx="75960" cy="157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3889" y="3882499"/>
                  <a:ext cx="93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14:cNvPr>
                <p14:cNvContentPartPr/>
                <p14:nvPr/>
              </p14:nvContentPartPr>
              <p14:xfrm>
                <a:off x="5973409" y="3961339"/>
                <a:ext cx="48600" cy="91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4409" y="3952699"/>
                  <a:ext cx="6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14:cNvPr>
                <p14:cNvContentPartPr/>
                <p14:nvPr/>
              </p14:nvContentPartPr>
              <p14:xfrm>
                <a:off x="5334769" y="4238539"/>
                <a:ext cx="20880" cy="228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6129" y="4229539"/>
                  <a:ext cx="38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14:cNvPr>
                <p14:cNvContentPartPr/>
                <p14:nvPr/>
              </p14:nvContentPartPr>
              <p14:xfrm>
                <a:off x="5322169" y="4519339"/>
                <a:ext cx="51480" cy="5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3169" y="4510699"/>
                  <a:ext cx="691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25DDD9-632E-47B9-A2AF-924A6EA54E36}"/>
              </a:ext>
            </a:extLst>
          </p:cNvPr>
          <p:cNvGrpSpPr/>
          <p:nvPr/>
        </p:nvGrpSpPr>
        <p:grpSpPr>
          <a:xfrm>
            <a:off x="57529" y="4466059"/>
            <a:ext cx="732600" cy="725400"/>
            <a:chOff x="57529" y="4466059"/>
            <a:chExt cx="732600" cy="72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14:cNvPr>
                <p14:cNvContentPartPr/>
                <p14:nvPr/>
              </p14:nvContentPartPr>
              <p14:xfrm>
                <a:off x="163009" y="4807339"/>
                <a:ext cx="111960" cy="251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369" y="4798699"/>
                  <a:ext cx="129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14:cNvPr>
                <p14:cNvContentPartPr/>
                <p14:nvPr/>
              </p14:nvContentPartPr>
              <p14:xfrm>
                <a:off x="301969" y="4733179"/>
                <a:ext cx="110880" cy="30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9" y="4724539"/>
                  <a:ext cx="128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14:cNvPr>
                <p14:cNvContentPartPr/>
                <p14:nvPr/>
              </p14:nvContentPartPr>
              <p14:xfrm>
                <a:off x="318169" y="4894099"/>
                <a:ext cx="189360" cy="98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9169" y="4885099"/>
                  <a:ext cx="20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14:cNvPr>
                <p14:cNvContentPartPr/>
                <p14:nvPr/>
              </p14:nvContentPartPr>
              <p14:xfrm>
                <a:off x="550369" y="4859539"/>
                <a:ext cx="84600" cy="19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1729" y="4850539"/>
                  <a:ext cx="10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14:cNvPr>
                <p14:cNvContentPartPr/>
                <p14:nvPr/>
              </p14:nvContentPartPr>
              <p14:xfrm>
                <a:off x="57529" y="4466059"/>
                <a:ext cx="732600" cy="725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89" y="4457059"/>
                  <a:ext cx="750240" cy="74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3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Make-up Lecture tomorrow – same time, same zoom link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C50092-E907-4F45-8E77-EB4ED7D84828}"/>
                  </a:ext>
                </a:extLst>
              </p14:cNvPr>
              <p14:cNvContentPartPr/>
              <p14:nvPr/>
            </p14:nvContentPartPr>
            <p14:xfrm>
              <a:off x="1810729" y="1747699"/>
              <a:ext cx="797760" cy="5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C50092-E907-4F45-8E77-EB4ED7D848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089" y="1739059"/>
                <a:ext cx="815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879615-4A1F-4E83-8D55-AF4D3B82EBFB}"/>
                  </a:ext>
                </a:extLst>
              </p14:cNvPr>
              <p14:cNvContentPartPr/>
              <p14:nvPr/>
            </p14:nvContentPartPr>
            <p14:xfrm>
              <a:off x="1786249" y="2169259"/>
              <a:ext cx="85500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879615-4A1F-4E83-8D55-AF4D3B82EB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7609" y="2160619"/>
                <a:ext cx="8726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7D11F5-2302-4279-907A-DA8F0D81EDA3}"/>
                  </a:ext>
                </a:extLst>
              </p14:cNvPr>
              <p14:cNvContentPartPr/>
              <p14:nvPr/>
            </p14:nvContentPartPr>
            <p14:xfrm>
              <a:off x="406369" y="2381659"/>
              <a:ext cx="337320" cy="14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7D11F5-2302-4279-907A-DA8F0D81ED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729" y="2372659"/>
                <a:ext cx="354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73527-7CE0-46E6-9FD2-4BADD9D967EF}"/>
                  </a:ext>
                </a:extLst>
              </p14:cNvPr>
              <p14:cNvContentPartPr/>
              <p14:nvPr/>
            </p14:nvContentPartPr>
            <p14:xfrm>
              <a:off x="4549249" y="2555899"/>
              <a:ext cx="2473200" cy="48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73527-7CE0-46E6-9FD2-4BADD9D967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0609" y="2547259"/>
                <a:ext cx="249084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1E60EDD-43BC-47F8-9B58-8EDDA396AF3E}"/>
              </a:ext>
            </a:extLst>
          </p:cNvPr>
          <p:cNvGrpSpPr/>
          <p:nvPr/>
        </p:nvGrpSpPr>
        <p:grpSpPr>
          <a:xfrm>
            <a:off x="7135129" y="1886659"/>
            <a:ext cx="884880" cy="766080"/>
            <a:chOff x="7135129" y="1886659"/>
            <a:chExt cx="8848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F8CC02-8655-4E32-B64F-55B66D0B8D37}"/>
                    </a:ext>
                  </a:extLst>
                </p14:cNvPr>
                <p14:cNvContentPartPr/>
                <p14:nvPr/>
              </p14:nvContentPartPr>
              <p14:xfrm>
                <a:off x="7135129" y="2090059"/>
                <a:ext cx="209520" cy="56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F8CC02-8655-4E32-B64F-55B66D0B8D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26129" y="2081419"/>
                  <a:ext cx="2271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37166F-1E0E-43C0-9EE0-70189164BFFC}"/>
                    </a:ext>
                  </a:extLst>
                </p14:cNvPr>
                <p14:cNvContentPartPr/>
                <p14:nvPr/>
              </p14:nvContentPartPr>
              <p14:xfrm>
                <a:off x="7509889" y="2015899"/>
                <a:ext cx="27000" cy="180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37166F-1E0E-43C0-9EE0-70189164BF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00889" y="2006899"/>
                  <a:ext cx="44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9D7834-38A5-4EC7-AFDF-24B42B847D8B}"/>
                    </a:ext>
                  </a:extLst>
                </p14:cNvPr>
                <p14:cNvContentPartPr/>
                <p14:nvPr/>
              </p14:nvContentPartPr>
              <p14:xfrm>
                <a:off x="7585849" y="2047939"/>
                <a:ext cx="142200" cy="119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9D7834-38A5-4EC7-AFDF-24B42B847D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6849" y="2039299"/>
                  <a:ext cx="15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69246-DC60-4B87-86A1-32D45BF58C28}"/>
                    </a:ext>
                  </a:extLst>
                </p14:cNvPr>
                <p14:cNvContentPartPr/>
                <p14:nvPr/>
              </p14:nvContentPartPr>
              <p14:xfrm>
                <a:off x="7721929" y="2049379"/>
                <a:ext cx="109440" cy="10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69246-DC60-4B87-86A1-32D45BF58C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3289" y="2040379"/>
                  <a:ext cx="127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FE2EBC-5523-4E1F-BA52-202025A89463}"/>
                    </a:ext>
                  </a:extLst>
                </p14:cNvPr>
                <p14:cNvContentPartPr/>
                <p14:nvPr/>
              </p14:nvContentPartPr>
              <p14:xfrm>
                <a:off x="7848289" y="1894939"/>
                <a:ext cx="169920" cy="20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FE2EBC-5523-4E1F-BA52-202025A894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39649" y="1885939"/>
                  <a:ext cx="187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E1F292-9C44-44E6-B841-173AA1EC1E95}"/>
                    </a:ext>
                  </a:extLst>
                </p14:cNvPr>
                <p14:cNvContentPartPr/>
                <p14:nvPr/>
              </p14:nvContentPartPr>
              <p14:xfrm>
                <a:off x="7823449" y="1886659"/>
                <a:ext cx="123840" cy="34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E1F292-9C44-44E6-B841-173AA1EC1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14449" y="1878019"/>
                  <a:ext cx="14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B29501-343D-4CE1-9686-71168C067371}"/>
                    </a:ext>
                  </a:extLst>
                </p14:cNvPr>
                <p14:cNvContentPartPr/>
                <p14:nvPr/>
              </p14:nvContentPartPr>
              <p14:xfrm>
                <a:off x="7956289" y="2000419"/>
                <a:ext cx="63720" cy="68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B29501-343D-4CE1-9686-71168C0673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7649" y="1991779"/>
                  <a:ext cx="8136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F6CADE-19FA-4333-A177-78C0CC3DB47D}"/>
                  </a:ext>
                </a:extLst>
              </p14:cNvPr>
              <p14:cNvContentPartPr/>
              <p14:nvPr/>
            </p14:nvContentPartPr>
            <p14:xfrm>
              <a:off x="464329" y="2796379"/>
              <a:ext cx="286920" cy="155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F6CADE-19FA-4333-A177-78C0CC3DB4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329" y="2787739"/>
                <a:ext cx="3045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E2AAFB-F336-442B-B133-2A0EF7F525A3}"/>
                  </a:ext>
                </a:extLst>
              </p14:cNvPr>
              <p14:cNvContentPartPr/>
              <p14:nvPr/>
            </p14:nvContentPartPr>
            <p14:xfrm>
              <a:off x="873649" y="3391459"/>
              <a:ext cx="2903760" cy="51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E2AAFB-F336-442B-B133-2A0EF7F525A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649" y="3382459"/>
                <a:ext cx="29214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14:cNvPr>
              <p14:cNvContentPartPr/>
              <p14:nvPr/>
            </p14:nvContentPartPr>
            <p14:xfrm>
              <a:off x="1112689" y="3016339"/>
              <a:ext cx="326520" cy="13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689" y="3007699"/>
                <a:ext cx="344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14:cNvPr>
              <p14:cNvContentPartPr/>
              <p14:nvPr/>
            </p14:nvContentPartPr>
            <p14:xfrm>
              <a:off x="4395169" y="3040819"/>
              <a:ext cx="281880" cy="14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6169" y="3032179"/>
                <a:ext cx="299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14:cNvPr>
              <p14:cNvContentPartPr/>
              <p14:nvPr/>
            </p14:nvContentPartPr>
            <p14:xfrm>
              <a:off x="5777209" y="4583059"/>
              <a:ext cx="1557000" cy="27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569" y="4574059"/>
                <a:ext cx="157464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14:cNvPr>
              <p14:cNvContentPartPr/>
              <p14:nvPr/>
            </p14:nvContentPartPr>
            <p14:xfrm>
              <a:off x="3575089" y="751939"/>
              <a:ext cx="1132560" cy="3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449" y="742939"/>
                <a:ext cx="11502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05170C-5EF4-4CA7-B580-2C92740BF50A}"/>
              </a:ext>
            </a:extLst>
          </p:cNvPr>
          <p:cNvGrpSpPr/>
          <p:nvPr/>
        </p:nvGrpSpPr>
        <p:grpSpPr>
          <a:xfrm>
            <a:off x="3035449" y="879739"/>
            <a:ext cx="133200" cy="734760"/>
            <a:chOff x="3035449" y="879739"/>
            <a:chExt cx="13320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14:cNvPr>
                <p14:cNvContentPartPr/>
                <p14:nvPr/>
              </p14:nvContentPartPr>
              <p14:xfrm>
                <a:off x="3092329" y="879739"/>
                <a:ext cx="76320" cy="27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3329" y="870739"/>
                  <a:ext cx="93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14:cNvPr>
                <p14:cNvContentPartPr/>
                <p14:nvPr/>
              </p14:nvContentPartPr>
              <p14:xfrm>
                <a:off x="3035449" y="932659"/>
                <a:ext cx="131760" cy="681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6809" y="924019"/>
                  <a:ext cx="149400" cy="6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A80B4-5D71-468C-838D-962943CF3B86}"/>
              </a:ext>
            </a:extLst>
          </p:cNvPr>
          <p:cNvGrpSpPr/>
          <p:nvPr/>
        </p:nvGrpSpPr>
        <p:grpSpPr>
          <a:xfrm>
            <a:off x="1803529" y="759139"/>
            <a:ext cx="1041480" cy="830160"/>
            <a:chOff x="1803529" y="759139"/>
            <a:chExt cx="104148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14:cNvPr>
                <p14:cNvContentPartPr/>
                <p14:nvPr/>
              </p14:nvContentPartPr>
              <p14:xfrm>
                <a:off x="1824049" y="1019779"/>
                <a:ext cx="181080" cy="21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5049" y="1010779"/>
                  <a:ext cx="198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14:cNvPr>
                <p14:cNvContentPartPr/>
                <p14:nvPr/>
              </p14:nvContentPartPr>
              <p14:xfrm>
                <a:off x="2125729" y="986659"/>
                <a:ext cx="72720" cy="130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6729" y="978019"/>
                  <a:ext cx="90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14:cNvPr>
                <p14:cNvContentPartPr/>
                <p14:nvPr/>
              </p14:nvContentPartPr>
              <p14:xfrm>
                <a:off x="2280889" y="823219"/>
                <a:ext cx="103680" cy="267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72249" y="814219"/>
                  <a:ext cx="12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14:cNvPr>
                <p14:cNvContentPartPr/>
                <p14:nvPr/>
              </p14:nvContentPartPr>
              <p14:xfrm>
                <a:off x="2408689" y="807019"/>
                <a:ext cx="182160" cy="23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9689" y="798379"/>
                  <a:ext cx="199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14:cNvPr>
                <p14:cNvContentPartPr/>
                <p14:nvPr/>
              </p14:nvContentPartPr>
              <p14:xfrm>
                <a:off x="2632969" y="903139"/>
                <a:ext cx="58320" cy="7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4329" y="894499"/>
                  <a:ext cx="7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14:cNvPr>
                <p14:cNvContentPartPr/>
                <p14:nvPr/>
              </p14:nvContentPartPr>
              <p14:xfrm>
                <a:off x="2741689" y="759139"/>
                <a:ext cx="103320" cy="20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2689" y="750139"/>
                  <a:ext cx="12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14:cNvPr>
                <p14:cNvContentPartPr/>
                <p14:nvPr/>
              </p14:nvContentPartPr>
              <p14:xfrm>
                <a:off x="1803529" y="1365739"/>
                <a:ext cx="173520" cy="22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4889" y="1357099"/>
                  <a:ext cx="191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14:cNvPr>
                <p14:cNvContentPartPr/>
                <p14:nvPr/>
              </p14:nvContentPartPr>
              <p14:xfrm>
                <a:off x="1989289" y="1401379"/>
                <a:ext cx="90720" cy="154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80289" y="1392739"/>
                  <a:ext cx="108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14:cNvPr>
                <p14:cNvContentPartPr/>
                <p14:nvPr/>
              </p14:nvContentPartPr>
              <p14:xfrm>
                <a:off x="2130769" y="1379779"/>
                <a:ext cx="110160" cy="12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2129" y="1371139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14:cNvPr>
                <p14:cNvContentPartPr/>
                <p14:nvPr/>
              </p14:nvContentPartPr>
              <p14:xfrm>
                <a:off x="2283409" y="1240099"/>
                <a:ext cx="194040" cy="249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74409" y="1231459"/>
                  <a:ext cx="21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14:cNvPr>
                <p14:cNvContentPartPr/>
                <p14:nvPr/>
              </p14:nvContentPartPr>
              <p14:xfrm>
                <a:off x="2504089" y="1281859"/>
                <a:ext cx="50040" cy="11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95449" y="1272859"/>
                  <a:ext cx="67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14:cNvPr>
                <p14:cNvContentPartPr/>
                <p14:nvPr/>
              </p14:nvContentPartPr>
              <p14:xfrm>
                <a:off x="2597689" y="1227859"/>
                <a:ext cx="79560" cy="12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8689" y="1218859"/>
                  <a:ext cx="9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14:cNvPr>
                <p14:cNvContentPartPr/>
                <p14:nvPr/>
              </p14:nvContentPartPr>
              <p14:xfrm>
                <a:off x="2751769" y="1156579"/>
                <a:ext cx="29880" cy="120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2769" y="1147579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14:cNvPr>
              <p14:cNvContentPartPr/>
              <p14:nvPr/>
            </p14:nvContentPartPr>
            <p14:xfrm>
              <a:off x="5790169" y="4621579"/>
              <a:ext cx="1387440" cy="61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1529" y="4612939"/>
                <a:ext cx="140508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1B12287-9B5C-446B-B4F3-34D6C4743670}"/>
              </a:ext>
            </a:extLst>
          </p:cNvPr>
          <p:cNvGrpSpPr/>
          <p:nvPr/>
        </p:nvGrpSpPr>
        <p:grpSpPr>
          <a:xfrm>
            <a:off x="3575809" y="669859"/>
            <a:ext cx="3758400" cy="138240"/>
            <a:chOff x="3575809" y="669859"/>
            <a:chExt cx="375840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14:cNvPr>
                <p14:cNvContentPartPr/>
                <p14:nvPr/>
              </p14:nvContentPartPr>
              <p14:xfrm>
                <a:off x="3575809" y="669859"/>
                <a:ext cx="833040" cy="68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6809" y="661219"/>
                  <a:ext cx="850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14:cNvPr>
                <p14:cNvContentPartPr/>
                <p14:nvPr/>
              </p14:nvContentPartPr>
              <p14:xfrm>
                <a:off x="5663449" y="778939"/>
                <a:ext cx="1670760" cy="29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4449" y="769939"/>
                  <a:ext cx="168840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14:cNvPr>
              <p14:cNvContentPartPr/>
              <p14:nvPr/>
            </p14:nvContentPartPr>
            <p14:xfrm>
              <a:off x="3729169" y="4308739"/>
              <a:ext cx="161028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0529" y="4299739"/>
                <a:ext cx="1627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14:cNvPr>
              <p14:cNvContentPartPr/>
              <p14:nvPr/>
            </p14:nvContentPartPr>
            <p14:xfrm>
              <a:off x="5356369" y="4663699"/>
              <a:ext cx="1641600" cy="79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7729" y="4655059"/>
                <a:ext cx="16592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8D516D7-27BC-4EB7-BDBA-40917B0546BF}"/>
              </a:ext>
            </a:extLst>
          </p:cNvPr>
          <p:cNvGrpSpPr/>
          <p:nvPr/>
        </p:nvGrpSpPr>
        <p:grpSpPr>
          <a:xfrm>
            <a:off x="2608489" y="683179"/>
            <a:ext cx="672480" cy="303480"/>
            <a:chOff x="2608489" y="683179"/>
            <a:chExt cx="67248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14:cNvPr>
                <p14:cNvContentPartPr/>
                <p14:nvPr/>
              </p14:nvContentPartPr>
              <p14:xfrm>
                <a:off x="2608489" y="778939"/>
                <a:ext cx="87120" cy="207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9489" y="769939"/>
                  <a:ext cx="104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14:cNvPr>
                <p14:cNvContentPartPr/>
                <p14:nvPr/>
              </p14:nvContentPartPr>
              <p14:xfrm>
                <a:off x="2752129" y="785059"/>
                <a:ext cx="81720" cy="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3489" y="776419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14:cNvPr>
                <p14:cNvContentPartPr/>
                <p14:nvPr/>
              </p14:nvContentPartPr>
              <p14:xfrm>
                <a:off x="2879569" y="707659"/>
                <a:ext cx="98280" cy="176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0569" y="699019"/>
                  <a:ext cx="115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14:cNvPr>
                <p14:cNvContentPartPr/>
                <p14:nvPr/>
              </p14:nvContentPartPr>
              <p14:xfrm>
                <a:off x="3027529" y="683179"/>
                <a:ext cx="48240" cy="16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8529" y="674539"/>
                  <a:ext cx="65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14:cNvPr>
                <p14:cNvContentPartPr/>
                <p14:nvPr/>
              </p14:nvContentPartPr>
              <p14:xfrm>
                <a:off x="3121129" y="704059"/>
                <a:ext cx="28440" cy="148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2489" y="695059"/>
                  <a:ext cx="4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14:cNvPr>
                <p14:cNvContentPartPr/>
                <p14:nvPr/>
              </p14:nvContentPartPr>
              <p14:xfrm>
                <a:off x="3178369" y="756979"/>
                <a:ext cx="102600" cy="90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9369" y="748339"/>
                  <a:ext cx="1202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14:cNvPr>
              <p14:cNvContentPartPr/>
              <p14:nvPr/>
            </p14:nvContentPartPr>
            <p14:xfrm>
              <a:off x="2125009" y="2129659"/>
              <a:ext cx="1666800" cy="48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6369" y="2120659"/>
                <a:ext cx="1684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14:cNvPr>
              <p14:cNvContentPartPr/>
              <p14:nvPr/>
            </p14:nvContentPartPr>
            <p14:xfrm>
              <a:off x="5398849" y="2135059"/>
              <a:ext cx="2276640" cy="55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89849" y="2126419"/>
                <a:ext cx="2294280" cy="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14:cNvPr>
              <p14:cNvContentPartPr/>
              <p14:nvPr/>
            </p14:nvContentPartPr>
            <p14:xfrm>
              <a:off x="5032009" y="3688099"/>
              <a:ext cx="43560" cy="18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23369" y="3679459"/>
                <a:ext cx="612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14:cNvPr>
              <p14:cNvContentPartPr/>
              <p14:nvPr/>
            </p14:nvContentPartPr>
            <p14:xfrm>
              <a:off x="5009329" y="4056379"/>
              <a:ext cx="131400" cy="15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00689" y="4047379"/>
                <a:ext cx="149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14:cNvPr>
              <p14:cNvContentPartPr/>
              <p14:nvPr/>
            </p14:nvContentPartPr>
            <p14:xfrm>
              <a:off x="4990249" y="4531579"/>
              <a:ext cx="154440" cy="19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81609" y="4522939"/>
                <a:ext cx="1720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14:cNvPr>
              <p14:cNvContentPartPr/>
              <p14:nvPr/>
            </p14:nvContentPartPr>
            <p14:xfrm>
              <a:off x="5170969" y="3586939"/>
              <a:ext cx="425880" cy="347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62329" y="3578299"/>
                <a:ext cx="443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14:cNvPr>
              <p14:cNvContentPartPr/>
              <p14:nvPr/>
            </p14:nvContentPartPr>
            <p14:xfrm>
              <a:off x="5233969" y="3987619"/>
              <a:ext cx="306000" cy="345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25329" y="3978979"/>
                <a:ext cx="323640" cy="36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5A6D45A-A7A5-4F22-A7FA-5F6A3EDD2C7C}"/>
              </a:ext>
            </a:extLst>
          </p:cNvPr>
          <p:cNvGrpSpPr/>
          <p:nvPr/>
        </p:nvGrpSpPr>
        <p:grpSpPr>
          <a:xfrm>
            <a:off x="6145129" y="4809139"/>
            <a:ext cx="610920" cy="226800"/>
            <a:chOff x="6145129" y="4809139"/>
            <a:chExt cx="61092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14:cNvPr>
                <p14:cNvContentPartPr/>
                <p14:nvPr/>
              </p14:nvContentPartPr>
              <p14:xfrm>
                <a:off x="6145129" y="4809139"/>
                <a:ext cx="156240" cy="21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36129" y="4800499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14:cNvPr>
                <p14:cNvContentPartPr/>
                <p14:nvPr/>
              </p14:nvContentPartPr>
              <p14:xfrm>
                <a:off x="6477049" y="4825339"/>
                <a:ext cx="35640" cy="9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68409" y="4816339"/>
                  <a:ext cx="5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14:cNvPr>
                <p14:cNvContentPartPr/>
                <p14:nvPr/>
              </p14:nvContentPartPr>
              <p14:xfrm>
                <a:off x="6495049" y="4838659"/>
                <a:ext cx="77040" cy="19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86409" y="4830019"/>
                  <a:ext cx="94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14:cNvPr>
                <p14:cNvContentPartPr/>
                <p14:nvPr/>
              </p14:nvContentPartPr>
              <p14:xfrm>
                <a:off x="6688729" y="4810579"/>
                <a:ext cx="67320" cy="111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80089" y="4801939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14:cNvPr>
                <p14:cNvContentPartPr/>
                <p14:nvPr/>
              </p14:nvContentPartPr>
              <p14:xfrm>
                <a:off x="6733369" y="4990939"/>
                <a:ext cx="10440" cy="2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4729" y="4981939"/>
                  <a:ext cx="28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14:cNvPr>
              <p14:cNvContentPartPr/>
              <p14:nvPr/>
            </p14:nvContentPartPr>
            <p14:xfrm>
              <a:off x="5237929" y="4418899"/>
              <a:ext cx="375120" cy="404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28929" y="4409899"/>
                <a:ext cx="39276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84DBD05-D6E5-4FDC-8AB7-87A970A40655}"/>
              </a:ext>
            </a:extLst>
          </p:cNvPr>
          <p:cNvGrpSpPr/>
          <p:nvPr/>
        </p:nvGrpSpPr>
        <p:grpSpPr>
          <a:xfrm>
            <a:off x="5906809" y="3550939"/>
            <a:ext cx="534960" cy="805320"/>
            <a:chOff x="5906809" y="3550939"/>
            <a:chExt cx="534960" cy="80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14:cNvPr>
                <p14:cNvContentPartPr/>
                <p14:nvPr/>
              </p14:nvContentPartPr>
              <p14:xfrm>
                <a:off x="6015889" y="4072219"/>
                <a:ext cx="100080" cy="136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7249" y="4063219"/>
                  <a:ext cx="117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14:cNvPr>
                <p14:cNvContentPartPr/>
                <p14:nvPr/>
              </p14:nvContentPartPr>
              <p14:xfrm>
                <a:off x="5974129" y="3618259"/>
                <a:ext cx="89280" cy="40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65489" y="3609619"/>
                  <a:ext cx="106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14:cNvPr>
                <p14:cNvContentPartPr/>
                <p14:nvPr/>
              </p14:nvContentPartPr>
              <p14:xfrm>
                <a:off x="5987089" y="3647419"/>
                <a:ext cx="101160" cy="164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78449" y="3638419"/>
                  <a:ext cx="118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14:cNvPr>
                <p14:cNvContentPartPr/>
                <p14:nvPr/>
              </p14:nvContentPartPr>
              <p14:xfrm>
                <a:off x="6114889" y="3906979"/>
                <a:ext cx="4320" cy="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05889" y="3898339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14:cNvPr>
                <p14:cNvContentPartPr/>
                <p14:nvPr/>
              </p14:nvContentPartPr>
              <p14:xfrm>
                <a:off x="6119209" y="3550939"/>
                <a:ext cx="322560" cy="37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10209" y="3542299"/>
                  <a:ext cx="340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14:cNvPr>
                <p14:cNvContentPartPr/>
                <p14:nvPr/>
              </p14:nvContentPartPr>
              <p14:xfrm>
                <a:off x="5906809" y="3977179"/>
                <a:ext cx="493560" cy="379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7809" y="3968539"/>
                  <a:ext cx="51120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2A14A0-B4B5-47B1-BCAF-7D0195B33B0B}"/>
              </a:ext>
            </a:extLst>
          </p:cNvPr>
          <p:cNvGrpSpPr/>
          <p:nvPr/>
        </p:nvGrpSpPr>
        <p:grpSpPr>
          <a:xfrm>
            <a:off x="204769" y="4399099"/>
            <a:ext cx="852840" cy="378360"/>
            <a:chOff x="204769" y="4399099"/>
            <a:chExt cx="85284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14:cNvPr>
                <p14:cNvContentPartPr/>
                <p14:nvPr/>
              </p14:nvContentPartPr>
              <p14:xfrm>
                <a:off x="204769" y="4420339"/>
                <a:ext cx="222480" cy="298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129" y="4411339"/>
                  <a:ext cx="240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14:cNvPr>
                <p14:cNvContentPartPr/>
                <p14:nvPr/>
              </p14:nvContentPartPr>
              <p14:xfrm>
                <a:off x="527329" y="4542379"/>
                <a:ext cx="91440" cy="140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329" y="4533739"/>
                  <a:ext cx="10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14:cNvPr>
                <p14:cNvContentPartPr/>
                <p14:nvPr/>
              </p14:nvContentPartPr>
              <p14:xfrm>
                <a:off x="659809" y="4399099"/>
                <a:ext cx="48960" cy="280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1169" y="4390099"/>
                  <a:ext cx="66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14:cNvPr>
                <p14:cNvContentPartPr/>
                <p14:nvPr/>
              </p14:nvContentPartPr>
              <p14:xfrm>
                <a:off x="735049" y="4559299"/>
                <a:ext cx="162360" cy="11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6049" y="4550659"/>
                  <a:ext cx="180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14:cNvPr>
                <p14:cNvContentPartPr/>
                <p14:nvPr/>
              </p14:nvContentPartPr>
              <p14:xfrm>
                <a:off x="960049" y="4574779"/>
                <a:ext cx="97560" cy="202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1049" y="4565779"/>
                  <a:ext cx="1152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FB1E0B-B707-4C9F-B530-3D60D9B2E8A4}"/>
              </a:ext>
            </a:extLst>
          </p:cNvPr>
          <p:cNvGrpSpPr/>
          <p:nvPr/>
        </p:nvGrpSpPr>
        <p:grpSpPr>
          <a:xfrm>
            <a:off x="1391329" y="4551379"/>
            <a:ext cx="298080" cy="118440"/>
            <a:chOff x="1391329" y="4551379"/>
            <a:chExt cx="29808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14:cNvPr>
                <p14:cNvContentPartPr/>
                <p14:nvPr/>
              </p14:nvContentPartPr>
              <p14:xfrm>
                <a:off x="1391329" y="4576579"/>
                <a:ext cx="120600" cy="9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82689" y="4567579"/>
                  <a:ext cx="138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14:cNvPr>
                <p14:cNvContentPartPr/>
                <p14:nvPr/>
              </p14:nvContentPartPr>
              <p14:xfrm>
                <a:off x="1542169" y="4551379"/>
                <a:ext cx="147240" cy="117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33529" y="4542739"/>
                  <a:ext cx="1648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2D0815D-2FD2-4A22-8667-64610D61274E}"/>
              </a:ext>
            </a:extLst>
          </p:cNvPr>
          <p:cNvGrpSpPr/>
          <p:nvPr/>
        </p:nvGrpSpPr>
        <p:grpSpPr>
          <a:xfrm>
            <a:off x="1918009" y="4405219"/>
            <a:ext cx="1377360" cy="277560"/>
            <a:chOff x="1918009" y="4405219"/>
            <a:chExt cx="137736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14:cNvPr>
                <p14:cNvContentPartPr/>
                <p14:nvPr/>
              </p14:nvContentPartPr>
              <p14:xfrm>
                <a:off x="1918009" y="4524019"/>
                <a:ext cx="24120" cy="12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09009" y="4515379"/>
                  <a:ext cx="4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14:cNvPr>
                <p14:cNvContentPartPr/>
                <p14:nvPr/>
              </p14:nvContentPartPr>
              <p14:xfrm>
                <a:off x="1958689" y="4405219"/>
                <a:ext cx="17640" cy="20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50049" y="4396579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14:cNvPr>
                <p14:cNvContentPartPr/>
                <p14:nvPr/>
              </p14:nvContentPartPr>
              <p14:xfrm>
                <a:off x="2016649" y="4552819"/>
                <a:ext cx="136440" cy="103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7649" y="4544179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14:cNvPr>
                <p14:cNvContentPartPr/>
                <p14:nvPr/>
              </p14:nvContentPartPr>
              <p14:xfrm>
                <a:off x="2292769" y="4423219"/>
                <a:ext cx="15120" cy="25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83769" y="4414579"/>
                  <a:ext cx="32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14:cNvPr>
                <p14:cNvContentPartPr/>
                <p14:nvPr/>
              </p14:nvContentPartPr>
              <p14:xfrm>
                <a:off x="2244529" y="4529059"/>
                <a:ext cx="132120" cy="36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35889" y="4520059"/>
                  <a:ext cx="14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14:cNvPr>
                <p14:cNvContentPartPr/>
                <p14:nvPr/>
              </p14:nvContentPartPr>
              <p14:xfrm>
                <a:off x="2406889" y="4507099"/>
                <a:ext cx="217440" cy="132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98249" y="4498459"/>
                  <a:ext cx="23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14:cNvPr>
                <p14:cNvContentPartPr/>
                <p14:nvPr/>
              </p14:nvContentPartPr>
              <p14:xfrm>
                <a:off x="2799649" y="4434019"/>
                <a:ext cx="115920" cy="248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90649" y="4425379"/>
                  <a:ext cx="13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14:cNvPr>
                <p14:cNvContentPartPr/>
                <p14:nvPr/>
              </p14:nvContentPartPr>
              <p14:xfrm>
                <a:off x="2785969" y="4566859"/>
                <a:ext cx="126000" cy="10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77329" y="4557859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14:cNvPr>
                <p14:cNvContentPartPr/>
                <p14:nvPr/>
              </p14:nvContentPartPr>
              <p14:xfrm>
                <a:off x="2943289" y="4552819"/>
                <a:ext cx="107640" cy="100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34649" y="4544179"/>
                  <a:ext cx="12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14:cNvPr>
                <p14:cNvContentPartPr/>
                <p14:nvPr/>
              </p14:nvContentPartPr>
              <p14:xfrm>
                <a:off x="3105649" y="4531579"/>
                <a:ext cx="189720" cy="121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96649" y="4522939"/>
                  <a:ext cx="20736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14:cNvPr>
              <p14:cNvContentPartPr/>
              <p14:nvPr/>
            </p14:nvContentPartPr>
            <p14:xfrm>
              <a:off x="3470329" y="4658659"/>
              <a:ext cx="31680" cy="100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61329" y="4649659"/>
                <a:ext cx="493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DB6F4C-B852-4103-A18A-F5FA13A88BB6}"/>
              </a:ext>
            </a:extLst>
          </p:cNvPr>
          <p:cNvGrpSpPr/>
          <p:nvPr/>
        </p:nvGrpSpPr>
        <p:grpSpPr>
          <a:xfrm>
            <a:off x="3750049" y="4549939"/>
            <a:ext cx="320040" cy="129960"/>
            <a:chOff x="3750049" y="4549939"/>
            <a:chExt cx="320040" cy="1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14:cNvPr>
                <p14:cNvContentPartPr/>
                <p14:nvPr/>
              </p14:nvContentPartPr>
              <p14:xfrm>
                <a:off x="3750049" y="4576579"/>
                <a:ext cx="150480" cy="99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41409" y="4567579"/>
                  <a:ext cx="168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14:cNvPr>
                <p14:cNvContentPartPr/>
                <p14:nvPr/>
              </p14:nvContentPartPr>
              <p14:xfrm>
                <a:off x="3958129" y="4549939"/>
                <a:ext cx="111960" cy="129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49129" y="4541299"/>
                  <a:ext cx="1296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B77DA0-A036-49E2-A626-6E2537D6D1DB}"/>
              </a:ext>
            </a:extLst>
          </p:cNvPr>
          <p:cNvGrpSpPr/>
          <p:nvPr/>
        </p:nvGrpSpPr>
        <p:grpSpPr>
          <a:xfrm>
            <a:off x="4380409" y="4492699"/>
            <a:ext cx="383760" cy="159480"/>
            <a:chOff x="4380409" y="4492699"/>
            <a:chExt cx="38376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14:cNvPr>
                <p14:cNvContentPartPr/>
                <p14:nvPr/>
              </p14:nvContentPartPr>
              <p14:xfrm>
                <a:off x="4380409" y="4492699"/>
                <a:ext cx="82080" cy="159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71769" y="4483699"/>
                  <a:ext cx="9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14:cNvPr>
                <p14:cNvContentPartPr/>
                <p14:nvPr/>
              </p14:nvContentPartPr>
              <p14:xfrm>
                <a:off x="4522249" y="4523299"/>
                <a:ext cx="86040" cy="100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13609" y="4514659"/>
                  <a:ext cx="103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14:cNvPr>
                <p14:cNvContentPartPr/>
                <p14:nvPr/>
              </p14:nvContentPartPr>
              <p14:xfrm>
                <a:off x="4668769" y="4534099"/>
                <a:ext cx="95400" cy="96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60129" y="4525459"/>
                  <a:ext cx="1130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2F4C1E-A7A2-4235-922E-0CEB8E05F8C8}"/>
              </a:ext>
            </a:extLst>
          </p:cNvPr>
          <p:cNvGrpSpPr/>
          <p:nvPr/>
        </p:nvGrpSpPr>
        <p:grpSpPr>
          <a:xfrm>
            <a:off x="87769" y="4869619"/>
            <a:ext cx="978480" cy="252000"/>
            <a:chOff x="87769" y="4869619"/>
            <a:chExt cx="9784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14:cNvPr>
                <p14:cNvContentPartPr/>
                <p14:nvPr/>
              </p14:nvContentPartPr>
              <p14:xfrm>
                <a:off x="87769" y="4948459"/>
                <a:ext cx="106920" cy="127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29" y="4939459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14:cNvPr>
                <p14:cNvContentPartPr/>
                <p14:nvPr/>
              </p14:nvContentPartPr>
              <p14:xfrm>
                <a:off x="238969" y="4981939"/>
                <a:ext cx="95760" cy="91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0329" y="4973299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14:cNvPr>
                <p14:cNvContentPartPr/>
                <p14:nvPr/>
              </p14:nvContentPartPr>
              <p14:xfrm>
                <a:off x="395209" y="4869619"/>
                <a:ext cx="11520" cy="167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6569" y="4860619"/>
                  <a:ext cx="29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14:cNvPr>
                <p14:cNvContentPartPr/>
                <p14:nvPr/>
              </p14:nvContentPartPr>
              <p14:xfrm>
                <a:off x="457129" y="4949899"/>
                <a:ext cx="97920" cy="171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8129" y="4940899"/>
                  <a:ext cx="115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14:cNvPr>
                <p14:cNvContentPartPr/>
                <p14:nvPr/>
              </p14:nvContentPartPr>
              <p14:xfrm>
                <a:off x="687889" y="4943419"/>
                <a:ext cx="153000" cy="14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8889" y="4934779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14:cNvPr>
                <p14:cNvContentPartPr/>
                <p14:nvPr/>
              </p14:nvContentPartPr>
              <p14:xfrm>
                <a:off x="886249" y="4922899"/>
                <a:ext cx="59760" cy="156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7249" y="4913899"/>
                  <a:ext cx="77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14:cNvPr>
                <p14:cNvContentPartPr/>
                <p14:nvPr/>
              </p14:nvContentPartPr>
              <p14:xfrm>
                <a:off x="989929" y="4965379"/>
                <a:ext cx="76320" cy="119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0929" y="4956739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241A05C-D465-492D-A584-E9A9BB9C4432}"/>
              </a:ext>
            </a:extLst>
          </p:cNvPr>
          <p:cNvGrpSpPr/>
          <p:nvPr/>
        </p:nvGrpSpPr>
        <p:grpSpPr>
          <a:xfrm>
            <a:off x="1262449" y="4765939"/>
            <a:ext cx="1122120" cy="352800"/>
            <a:chOff x="1262449" y="4765939"/>
            <a:chExt cx="112212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14:cNvPr>
                <p14:cNvContentPartPr/>
                <p14:nvPr/>
              </p14:nvContentPartPr>
              <p14:xfrm>
                <a:off x="1262449" y="4990579"/>
                <a:ext cx="194760" cy="128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53449" y="4981579"/>
                  <a:ext cx="21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14:cNvPr>
                <p14:cNvContentPartPr/>
                <p14:nvPr/>
              </p14:nvContentPartPr>
              <p14:xfrm>
                <a:off x="1502569" y="4968259"/>
                <a:ext cx="128160" cy="130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93569" y="4959259"/>
                  <a:ext cx="145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14:cNvPr>
                <p14:cNvContentPartPr/>
                <p14:nvPr/>
              </p14:nvContentPartPr>
              <p14:xfrm>
                <a:off x="1680769" y="4831819"/>
                <a:ext cx="144720" cy="225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72129" y="4822819"/>
                  <a:ext cx="16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14:cNvPr>
                <p14:cNvContentPartPr/>
                <p14:nvPr/>
              </p14:nvContentPartPr>
              <p14:xfrm>
                <a:off x="1911529" y="4765939"/>
                <a:ext cx="129960" cy="289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02529" y="4756939"/>
                  <a:ext cx="147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14:cNvPr>
                <p14:cNvContentPartPr/>
                <p14:nvPr/>
              </p14:nvContentPartPr>
              <p14:xfrm>
                <a:off x="2056969" y="4913899"/>
                <a:ext cx="83520" cy="67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8329" y="4904899"/>
                  <a:ext cx="10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14:cNvPr>
                <p14:cNvContentPartPr/>
                <p14:nvPr/>
              </p14:nvContentPartPr>
              <p14:xfrm>
                <a:off x="2132209" y="4804819"/>
                <a:ext cx="136080" cy="210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23209" y="4796179"/>
                  <a:ext cx="153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14:cNvPr>
                <p14:cNvContentPartPr/>
                <p14:nvPr/>
              </p14:nvContentPartPr>
              <p14:xfrm>
                <a:off x="2331649" y="4872859"/>
                <a:ext cx="52920" cy="149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22649" y="4864219"/>
                  <a:ext cx="705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8D10C9-CDF1-47EB-A008-D123E220566C}"/>
              </a:ext>
            </a:extLst>
          </p:cNvPr>
          <p:cNvGrpSpPr/>
          <p:nvPr/>
        </p:nvGrpSpPr>
        <p:grpSpPr>
          <a:xfrm>
            <a:off x="2617129" y="4951339"/>
            <a:ext cx="267120" cy="111600"/>
            <a:chOff x="2617129" y="4951339"/>
            <a:chExt cx="26712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14:cNvPr>
                <p14:cNvContentPartPr/>
                <p14:nvPr/>
              </p14:nvContentPartPr>
              <p14:xfrm>
                <a:off x="2617129" y="4951339"/>
                <a:ext cx="97200" cy="11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08489" y="4942339"/>
                  <a:ext cx="11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14:cNvPr>
                <p14:cNvContentPartPr/>
                <p14:nvPr/>
              </p14:nvContentPartPr>
              <p14:xfrm>
                <a:off x="2778049" y="4951699"/>
                <a:ext cx="106200" cy="10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69049" y="4942699"/>
                  <a:ext cx="123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ACA4FC0-E07D-41A0-93CA-0E305E435BD8}"/>
              </a:ext>
            </a:extLst>
          </p:cNvPr>
          <p:cNvGrpSpPr/>
          <p:nvPr/>
        </p:nvGrpSpPr>
        <p:grpSpPr>
          <a:xfrm>
            <a:off x="3159289" y="4824259"/>
            <a:ext cx="408240" cy="240840"/>
            <a:chOff x="3159289" y="4824259"/>
            <a:chExt cx="40824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14:cNvPr>
                <p14:cNvContentPartPr/>
                <p14:nvPr/>
              </p14:nvContentPartPr>
              <p14:xfrm>
                <a:off x="3198169" y="4824259"/>
                <a:ext cx="26640" cy="224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89169" y="4815259"/>
                  <a:ext cx="44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14:cNvPr>
                <p14:cNvContentPartPr/>
                <p14:nvPr/>
              </p14:nvContentPartPr>
              <p14:xfrm>
                <a:off x="3159289" y="4945219"/>
                <a:ext cx="147240" cy="3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50649" y="4936579"/>
                  <a:ext cx="164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14:cNvPr>
                <p14:cNvContentPartPr/>
                <p14:nvPr/>
              </p14:nvContentPartPr>
              <p14:xfrm>
                <a:off x="3347929" y="4825339"/>
                <a:ext cx="219600" cy="239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38929" y="4816339"/>
                  <a:ext cx="237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85B05A0-5F9F-4108-86B2-E4E1CA139601}"/>
              </a:ext>
            </a:extLst>
          </p:cNvPr>
          <p:cNvGrpSpPr/>
          <p:nvPr/>
        </p:nvGrpSpPr>
        <p:grpSpPr>
          <a:xfrm>
            <a:off x="3781009" y="4802299"/>
            <a:ext cx="1076400" cy="281160"/>
            <a:chOff x="3781009" y="4802299"/>
            <a:chExt cx="107640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14:cNvPr>
                <p14:cNvContentPartPr/>
                <p14:nvPr/>
              </p14:nvContentPartPr>
              <p14:xfrm>
                <a:off x="3781009" y="4922899"/>
                <a:ext cx="27720" cy="119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72009" y="4913899"/>
                  <a:ext cx="45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14:cNvPr>
                <p14:cNvContentPartPr/>
                <p14:nvPr/>
              </p14:nvContentPartPr>
              <p14:xfrm>
                <a:off x="3801889" y="4825339"/>
                <a:ext cx="13680" cy="10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92889" y="4816339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14:cNvPr>
                <p14:cNvContentPartPr/>
                <p14:nvPr/>
              </p14:nvContentPartPr>
              <p14:xfrm>
                <a:off x="3857689" y="4829659"/>
                <a:ext cx="214200" cy="253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49049" y="4821019"/>
                  <a:ext cx="231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14:cNvPr>
                <p14:cNvContentPartPr/>
                <p14:nvPr/>
              </p14:nvContentPartPr>
              <p14:xfrm>
                <a:off x="4048489" y="4951699"/>
                <a:ext cx="83520" cy="9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39489" y="4942699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14:cNvPr>
                <p14:cNvContentPartPr/>
                <p14:nvPr/>
              </p14:nvContentPartPr>
              <p14:xfrm>
                <a:off x="4168729" y="4909219"/>
                <a:ext cx="191160" cy="116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60089" y="4900579"/>
                  <a:ext cx="20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14:cNvPr>
                <p14:cNvContentPartPr/>
                <p14:nvPr/>
              </p14:nvContentPartPr>
              <p14:xfrm>
                <a:off x="4486609" y="4802299"/>
                <a:ext cx="108720" cy="23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77969" y="4793299"/>
                  <a:ext cx="126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14:cNvPr>
                <p14:cNvContentPartPr/>
                <p14:nvPr/>
              </p14:nvContentPartPr>
              <p14:xfrm>
                <a:off x="4476169" y="4891939"/>
                <a:ext cx="102600" cy="4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29" y="4883299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14:cNvPr>
                <p14:cNvContentPartPr/>
                <p14:nvPr/>
              </p14:nvContentPartPr>
              <p14:xfrm>
                <a:off x="4606489" y="4909939"/>
                <a:ext cx="81360" cy="75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97489" y="4901299"/>
                  <a:ext cx="99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14:cNvPr>
                <p14:cNvContentPartPr/>
                <p14:nvPr/>
              </p14:nvContentPartPr>
              <p14:xfrm>
                <a:off x="4718809" y="4898419"/>
                <a:ext cx="138600" cy="117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10169" y="4889419"/>
                  <a:ext cx="15624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14:cNvPr>
              <p14:cNvContentPartPr/>
              <p14:nvPr/>
            </p14:nvContentPartPr>
            <p14:xfrm>
              <a:off x="175249" y="2725459"/>
              <a:ext cx="1174320" cy="1174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09" y="2716819"/>
                <a:ext cx="119196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14:cNvPr>
              <p14:cNvContentPartPr/>
              <p14:nvPr/>
            </p14:nvContentPartPr>
            <p14:xfrm>
              <a:off x="1055449" y="3814819"/>
              <a:ext cx="25560" cy="13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809" y="3806179"/>
                <a:ext cx="43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14:cNvPr>
              <p14:cNvContentPartPr/>
              <p14:nvPr/>
            </p14:nvContentPartPr>
            <p14:xfrm>
              <a:off x="1142929" y="3382459"/>
              <a:ext cx="27720" cy="24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3929" y="3373819"/>
                <a:ext cx="453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CD5836E-5268-4B7F-91A5-E96990C2EABA}"/>
              </a:ext>
            </a:extLst>
          </p:cNvPr>
          <p:cNvGrpSpPr/>
          <p:nvPr/>
        </p:nvGrpSpPr>
        <p:grpSpPr>
          <a:xfrm>
            <a:off x="983809" y="4043059"/>
            <a:ext cx="154080" cy="158400"/>
            <a:chOff x="983809" y="4043059"/>
            <a:chExt cx="15408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14:cNvPr>
                <p14:cNvContentPartPr/>
                <p14:nvPr/>
              </p14:nvContentPartPr>
              <p14:xfrm>
                <a:off x="983809" y="4047379"/>
                <a:ext cx="19080" cy="154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5169" y="4038739"/>
                  <a:ext cx="3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14:cNvPr>
                <p14:cNvContentPartPr/>
                <p14:nvPr/>
              </p14:nvContentPartPr>
              <p14:xfrm>
                <a:off x="1052929" y="4043059"/>
                <a:ext cx="84960" cy="131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4289" y="4034059"/>
                  <a:ext cx="10260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14:cNvPr>
              <p14:cNvContentPartPr/>
              <p14:nvPr/>
            </p14:nvContentPartPr>
            <p14:xfrm>
              <a:off x="1013689" y="3285619"/>
              <a:ext cx="31680" cy="30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4689" y="3276979"/>
                <a:ext cx="49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14:cNvPr>
              <p14:cNvContentPartPr/>
              <p14:nvPr/>
            </p14:nvContentPartPr>
            <p14:xfrm>
              <a:off x="876529" y="3386779"/>
              <a:ext cx="313200" cy="28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7529" y="3378139"/>
                <a:ext cx="330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14:cNvPr>
              <p14:cNvContentPartPr/>
              <p14:nvPr/>
            </p14:nvContentPartPr>
            <p14:xfrm>
              <a:off x="6259609" y="3647419"/>
              <a:ext cx="224640" cy="341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0609" y="3638419"/>
                <a:ext cx="242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14:cNvPr>
              <p14:cNvContentPartPr/>
              <p14:nvPr/>
            </p14:nvContentPartPr>
            <p14:xfrm>
              <a:off x="4921489" y="4215859"/>
              <a:ext cx="140400" cy="126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12489" y="4207219"/>
                <a:ext cx="158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14:cNvPr>
              <p14:cNvContentPartPr/>
              <p14:nvPr/>
            </p14:nvContentPartPr>
            <p14:xfrm>
              <a:off x="6109849" y="3777019"/>
              <a:ext cx="105840" cy="104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1209" y="3768019"/>
                <a:ext cx="123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14:cNvPr>
              <p14:cNvContentPartPr/>
              <p14:nvPr/>
            </p14:nvContentPartPr>
            <p14:xfrm>
              <a:off x="5164489" y="4092379"/>
              <a:ext cx="234720" cy="357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5489" y="4083739"/>
                <a:ext cx="25236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6405FDB-88F8-49BD-A504-CD370CB89842}"/>
              </a:ext>
            </a:extLst>
          </p:cNvPr>
          <p:cNvGrpSpPr/>
          <p:nvPr/>
        </p:nvGrpSpPr>
        <p:grpSpPr>
          <a:xfrm>
            <a:off x="4760569" y="3609619"/>
            <a:ext cx="662760" cy="349200"/>
            <a:chOff x="4760569" y="3609619"/>
            <a:chExt cx="6627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14:cNvPr>
                <p14:cNvContentPartPr/>
                <p14:nvPr/>
              </p14:nvContentPartPr>
              <p14:xfrm>
                <a:off x="4760569" y="3773779"/>
                <a:ext cx="35280" cy="151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1569" y="3764779"/>
                  <a:ext cx="52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14:cNvPr>
                <p14:cNvContentPartPr/>
                <p14:nvPr/>
              </p14:nvContentPartPr>
              <p14:xfrm>
                <a:off x="4885849" y="3748579"/>
                <a:ext cx="127800" cy="146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76849" y="3739579"/>
                  <a:ext cx="14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14:cNvPr>
                <p14:cNvContentPartPr/>
                <p14:nvPr/>
              </p14:nvContentPartPr>
              <p14:xfrm>
                <a:off x="5055769" y="3609619"/>
                <a:ext cx="367560" cy="349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46769" y="3600619"/>
                  <a:ext cx="3852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484E4F-015D-4123-AA6B-947C1C03D8DC}"/>
              </a:ext>
            </a:extLst>
          </p:cNvPr>
          <p:cNvGrpSpPr/>
          <p:nvPr/>
        </p:nvGrpSpPr>
        <p:grpSpPr>
          <a:xfrm>
            <a:off x="61849" y="3220459"/>
            <a:ext cx="1395000" cy="381600"/>
            <a:chOff x="61849" y="3220459"/>
            <a:chExt cx="139500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14:cNvPr>
                <p14:cNvContentPartPr/>
                <p14:nvPr/>
              </p14:nvContentPartPr>
              <p14:xfrm>
                <a:off x="189649" y="3310099"/>
                <a:ext cx="89640" cy="14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0649" y="3301459"/>
                  <a:ext cx="107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14:cNvPr>
                <p14:cNvContentPartPr/>
                <p14:nvPr/>
              </p14:nvContentPartPr>
              <p14:xfrm>
                <a:off x="884089" y="3220459"/>
                <a:ext cx="572760" cy="38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449" y="3211459"/>
                  <a:ext cx="590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14:cNvPr>
                <p14:cNvContentPartPr/>
                <p14:nvPr/>
              </p14:nvContentPartPr>
              <p14:xfrm>
                <a:off x="65449" y="3228379"/>
                <a:ext cx="54360" cy="33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09" y="3219739"/>
                  <a:ext cx="72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14:cNvPr>
                <p14:cNvContentPartPr/>
                <p14:nvPr/>
              </p14:nvContentPartPr>
              <p14:xfrm>
                <a:off x="61849" y="3254299"/>
                <a:ext cx="64080" cy="99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49" y="3245659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1889226-3837-46DE-85FE-88BDBB36E3E4}"/>
              </a:ext>
            </a:extLst>
          </p:cNvPr>
          <p:cNvGrpSpPr/>
          <p:nvPr/>
        </p:nvGrpSpPr>
        <p:grpSpPr>
          <a:xfrm>
            <a:off x="6104809" y="1900339"/>
            <a:ext cx="1305360" cy="1626480"/>
            <a:chOff x="6104809" y="1900339"/>
            <a:chExt cx="1305360" cy="16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14:cNvPr>
                <p14:cNvContentPartPr/>
                <p14:nvPr/>
              </p14:nvContentPartPr>
              <p14:xfrm>
                <a:off x="6131089" y="2033899"/>
                <a:ext cx="36000" cy="42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2089" y="2025259"/>
                  <a:ext cx="536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14:cNvPr>
                <p14:cNvContentPartPr/>
                <p14:nvPr/>
              </p14:nvContentPartPr>
              <p14:xfrm>
                <a:off x="6104809" y="1900339"/>
                <a:ext cx="1305360" cy="569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5809" y="1891699"/>
                  <a:ext cx="1323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14:cNvPr>
                <p14:cNvContentPartPr/>
                <p14:nvPr/>
              </p14:nvContentPartPr>
              <p14:xfrm>
                <a:off x="6331969" y="2735899"/>
                <a:ext cx="788760" cy="790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22969" y="2727259"/>
                  <a:ext cx="806400" cy="80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ABDEAD-A723-4A69-870C-1F948AFB7CA4}"/>
              </a:ext>
            </a:extLst>
          </p:cNvPr>
          <p:cNvGrpSpPr/>
          <p:nvPr/>
        </p:nvGrpSpPr>
        <p:grpSpPr>
          <a:xfrm>
            <a:off x="6396409" y="3915979"/>
            <a:ext cx="967680" cy="893520"/>
            <a:chOff x="6396409" y="3915979"/>
            <a:chExt cx="967680" cy="89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14:cNvPr>
                <p14:cNvContentPartPr/>
                <p14:nvPr/>
              </p14:nvContentPartPr>
              <p14:xfrm>
                <a:off x="6396409" y="4015339"/>
                <a:ext cx="196200" cy="402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7769" y="4006339"/>
                  <a:ext cx="213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14:cNvPr>
                <p14:cNvContentPartPr/>
                <p14:nvPr/>
              </p14:nvContentPartPr>
              <p14:xfrm>
                <a:off x="6618529" y="3915979"/>
                <a:ext cx="480240" cy="141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9889" y="3907339"/>
                  <a:ext cx="497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14:cNvPr>
                <p14:cNvContentPartPr/>
                <p14:nvPr/>
              </p14:nvContentPartPr>
              <p14:xfrm>
                <a:off x="7032529" y="3921379"/>
                <a:ext cx="285120" cy="481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3529" y="3912739"/>
                  <a:ext cx="302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14:cNvPr>
                <p14:cNvContentPartPr/>
                <p14:nvPr/>
              </p14:nvContentPartPr>
              <p14:xfrm>
                <a:off x="7047649" y="4458139"/>
                <a:ext cx="316440" cy="324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9009" y="4449499"/>
                  <a:ext cx="334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14:cNvPr>
                <p14:cNvContentPartPr/>
                <p14:nvPr/>
              </p14:nvContentPartPr>
              <p14:xfrm>
                <a:off x="6431689" y="4422499"/>
                <a:ext cx="363960" cy="387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22689" y="4413859"/>
                  <a:ext cx="381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14:cNvPr>
                <p14:cNvContentPartPr/>
                <p14:nvPr/>
              </p14:nvContentPartPr>
              <p14:xfrm>
                <a:off x="6771529" y="4747939"/>
                <a:ext cx="172800" cy="47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2889" y="4738939"/>
                  <a:ext cx="190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14:cNvPr>
                <p14:cNvContentPartPr/>
                <p14:nvPr/>
              </p14:nvContentPartPr>
              <p14:xfrm>
                <a:off x="6832369" y="4727059"/>
                <a:ext cx="224640" cy="72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23729" y="4718419"/>
                  <a:ext cx="24228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8813</TotalTime>
  <Words>405</Words>
  <Application>Microsoft Office PowerPoint</Application>
  <PresentationFormat>On-screen Show (16:9)</PresentationFormat>
  <Paragraphs>69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Arial</vt:lpstr>
      <vt:lpstr>Calibri Light</vt:lpstr>
      <vt:lpstr>Office Theme</vt:lpstr>
      <vt:lpstr>CSE 11  Accelerated Intro to Programming Lecture 7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363</cp:revision>
  <dcterms:modified xsi:type="dcterms:W3CDTF">2021-07-08T17:51:49Z</dcterms:modified>
</cp:coreProperties>
</file>